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DM Serif Text"/>
      <p:regular r:id="rId32"/>
      <p:italic r:id="rId33"/>
    </p:embeddedFont>
    <p:embeddedFont>
      <p:font typeface="Proxima Nova Semibold"/>
      <p:regular r:id="rId34"/>
      <p:bold r:id="rId35"/>
      <p:boldItalic r:id="rId36"/>
    </p:embeddedFont>
    <p:embeddedFont>
      <p:font typeface="Alber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DMSerifText-italic.fntdata"/><Relationship Id="rId10" Type="http://schemas.openxmlformats.org/officeDocument/2006/relationships/slide" Target="slides/slide5.xml"/><Relationship Id="rId32" Type="http://schemas.openxmlformats.org/officeDocument/2006/relationships/font" Target="fonts/DMSerifText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AlbertSans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AlbertSans-italic.fntdata"/><Relationship Id="rId16" Type="http://schemas.openxmlformats.org/officeDocument/2006/relationships/slide" Target="slides/slide11.xml"/><Relationship Id="rId38" Type="http://schemas.openxmlformats.org/officeDocument/2006/relationships/font" Target="fonts/Alber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3" name="Shape 8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4" name="Google Shape;8454;g25a9ed7ad31_1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5" name="Google Shape;8455;g25a9ed7ad31_1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7" name="Shape 8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8" name="Google Shape;8538;g2786bca2e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9" name="Google Shape;8539;g2786bca2e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3" name="Shape 8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4" name="Google Shape;8544;g27868bf4c5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5" name="Google Shape;8545;g27868bf4c5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3" name="Shape 8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4" name="Google Shape;8554;g25a9ed7ad31_1_3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5" name="Google Shape;8555;g25a9ed7ad31_1_3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3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g27868bf4c5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5" name="Google Shape;8565;g27868bf4c5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2" name="Shape 8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3" name="Google Shape;8573;g27868bf4c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4" name="Google Shape;8574;g27868bf4c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1" name="Shape 8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2" name="Google Shape;8582;g27868bf4c5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3" name="Google Shape;8583;g27868bf4c5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1" name="Shape 8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2" name="Google Shape;8592;g27868bf4c5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3" name="Google Shape;8593;g27868bf4c5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1" name="Shape 8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" name="Google Shape;8602;g27868bf4c5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3" name="Google Shape;8603;g27868bf4c5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0" name="Shape 8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" name="Google Shape;8611;g25ae5fc1c47_0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2" name="Google Shape;8612;g25ae5fc1c47_0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1" name="Shape 8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" name="Google Shape;8622;g27868bf4c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3" name="Google Shape;8623;g27868bf4c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4" name="Shape 8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5" name="Google Shape;8465;g27868bf4c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6" name="Google Shape;8466;g27868bf4c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9" name="Shape 8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0" name="Google Shape;8630;g27868bf4c5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1" name="Google Shape;8631;g27868bf4c5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8" name="Shape 8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9" name="Google Shape;8639;g27868bf4c5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0" name="Google Shape;8640;g27868bf4c5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3" name="Shape 8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4" name="Google Shape;8644;g2786bca2e5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5" name="Google Shape;8645;g2786bca2e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6" name="Shape 8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7" name="Google Shape;8477;g27868bf4c5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8" name="Google Shape;8478;g27868bf4c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9" name="Shape 8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0" name="Google Shape;8490;g25a9ed7ad31_1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1" name="Google Shape;8491;g25a9ed7ad31_1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8" name="Shape 8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" name="Google Shape;8499;g25ae5fc1c4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0" name="Google Shape;8500;g25ae5fc1c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6" name="Shape 8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7" name="Google Shape;8507;g27868bf4c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8" name="Google Shape;8508;g27868bf4c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3" name="Shape 8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4" name="Google Shape;8514;g27868bf4c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5" name="Google Shape;8515;g27868bf4c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1" name="Shape 8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2" name="Google Shape;8522;g25a9ed7ad31_1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3" name="Google Shape;8523;g25a9ed7ad31_1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1" name="Shape 8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2" name="Google Shape;8532;g2786bca2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3" name="Google Shape;8533;g2786bca2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55000"/>
          </a:blip>
          <a:srcRect b="0" l="32849" r="0" t="0"/>
          <a:stretch/>
        </p:blipFill>
        <p:spPr>
          <a:xfrm rot="10800000">
            <a:off x="7594852" y="2"/>
            <a:ext cx="1549148" cy="32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-956910" y="3368553"/>
            <a:ext cx="4508030" cy="3134370"/>
            <a:chOff x="2694550" y="3460575"/>
            <a:chExt cx="2896075" cy="2013600"/>
          </a:xfrm>
        </p:grpSpPr>
        <p:sp>
          <p:nvSpPr>
            <p:cNvPr id="12" name="Google Shape;12;p2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 rot="10800000">
            <a:off x="2179990" y="-1359422"/>
            <a:ext cx="4508030" cy="3134370"/>
            <a:chOff x="2694550" y="3460575"/>
            <a:chExt cx="2896075" cy="2013600"/>
          </a:xfrm>
        </p:grpSpPr>
        <p:sp>
          <p:nvSpPr>
            <p:cNvPr id="191" name="Google Shape;191;p2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"/>
          <p:cNvSpPr/>
          <p:nvPr>
            <p:ph idx="2" type="pic"/>
          </p:nvPr>
        </p:nvSpPr>
        <p:spPr>
          <a:xfrm>
            <a:off x="5554750" y="535000"/>
            <a:ext cx="28743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2"/>
          <p:cNvSpPr txBox="1"/>
          <p:nvPr>
            <p:ph type="ctrTitle"/>
          </p:nvPr>
        </p:nvSpPr>
        <p:spPr>
          <a:xfrm>
            <a:off x="715100" y="535000"/>
            <a:ext cx="39339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2"/>
          <p:cNvSpPr txBox="1"/>
          <p:nvPr>
            <p:ph idx="1" type="subTitle"/>
          </p:nvPr>
        </p:nvSpPr>
        <p:spPr>
          <a:xfrm>
            <a:off x="715100" y="2587600"/>
            <a:ext cx="39339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" name="Google Shape;2561;p11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1"/>
          <p:cNvPicPr preferRelativeResize="0"/>
          <p:nvPr/>
        </p:nvPicPr>
        <p:blipFill rotWithShape="1">
          <a:blip r:embed="rId3">
            <a:alphaModFix amt="55000"/>
          </a:blip>
          <a:srcRect b="0" l="32848" r="5243" t="0"/>
          <a:stretch/>
        </p:blipFill>
        <p:spPr>
          <a:xfrm rot="10800000">
            <a:off x="0" y="2"/>
            <a:ext cx="1670950" cy="385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3" name="Google Shape;2563;p11"/>
          <p:cNvGrpSpPr/>
          <p:nvPr/>
        </p:nvGrpSpPr>
        <p:grpSpPr>
          <a:xfrm rot="10800000">
            <a:off x="4065640" y="-1444847"/>
            <a:ext cx="4508030" cy="3134370"/>
            <a:chOff x="2694550" y="3460575"/>
            <a:chExt cx="2896075" cy="2013600"/>
          </a:xfrm>
        </p:grpSpPr>
        <p:sp>
          <p:nvSpPr>
            <p:cNvPr id="2564" name="Google Shape;2564;p1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11"/>
          <p:cNvGrpSpPr/>
          <p:nvPr/>
        </p:nvGrpSpPr>
        <p:grpSpPr>
          <a:xfrm>
            <a:off x="7180792" y="3679259"/>
            <a:ext cx="3299209" cy="2293893"/>
            <a:chOff x="2694550" y="3460575"/>
            <a:chExt cx="2896075" cy="2013600"/>
          </a:xfrm>
        </p:grpSpPr>
        <p:sp>
          <p:nvSpPr>
            <p:cNvPr id="2743" name="Google Shape;2743;p1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1" name="Google Shape;2921;p11"/>
          <p:cNvSpPr/>
          <p:nvPr>
            <p:ph idx="2" type="pic"/>
          </p:nvPr>
        </p:nvSpPr>
        <p:spPr>
          <a:xfrm>
            <a:off x="715100" y="535000"/>
            <a:ext cx="3015000" cy="407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  <p:sp>
        <p:nvSpPr>
          <p:cNvPr id="2922" name="Google Shape;2922;p11"/>
          <p:cNvSpPr txBox="1"/>
          <p:nvPr>
            <p:ph hasCustomPrompt="1" type="title"/>
          </p:nvPr>
        </p:nvSpPr>
        <p:spPr>
          <a:xfrm>
            <a:off x="4572000" y="1782750"/>
            <a:ext cx="3856800" cy="17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23" name="Google Shape;2923;p11"/>
          <p:cNvSpPr txBox="1"/>
          <p:nvPr>
            <p:ph idx="1" type="subTitle"/>
          </p:nvPr>
        </p:nvSpPr>
        <p:spPr>
          <a:xfrm>
            <a:off x="4572000" y="3422300"/>
            <a:ext cx="3856800" cy="11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6" name="Google Shape;2926;p13"/>
          <p:cNvPicPr preferRelativeResize="0"/>
          <p:nvPr/>
        </p:nvPicPr>
        <p:blipFill rotWithShape="1">
          <a:blip r:embed="rId2">
            <a:alphaModFix amt="15000"/>
          </a:blip>
          <a:srcRect b="24998" l="0" r="0" t="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3"/>
          <p:cNvPicPr preferRelativeResize="0"/>
          <p:nvPr/>
        </p:nvPicPr>
        <p:blipFill rotWithShape="1">
          <a:blip r:embed="rId3">
            <a:alphaModFix amt="55000"/>
          </a:blip>
          <a:srcRect b="69105" l="21079" r="0" t="0"/>
          <a:stretch/>
        </p:blipFill>
        <p:spPr>
          <a:xfrm rot="10800000">
            <a:off x="6803524" y="2"/>
            <a:ext cx="2340476" cy="13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8" name="Google Shape;2928;p13"/>
          <p:cNvGrpSpPr/>
          <p:nvPr/>
        </p:nvGrpSpPr>
        <p:grpSpPr>
          <a:xfrm>
            <a:off x="-2024468" y="4101145"/>
            <a:ext cx="3825018" cy="1793224"/>
            <a:chOff x="2026875" y="238100"/>
            <a:chExt cx="2703575" cy="1267475"/>
          </a:xfrm>
        </p:grpSpPr>
        <p:sp>
          <p:nvSpPr>
            <p:cNvPr id="2929" name="Google Shape;2929;p13"/>
            <p:cNvSpPr/>
            <p:nvPr/>
          </p:nvSpPr>
          <p:spPr>
            <a:xfrm>
              <a:off x="4699050" y="997825"/>
              <a:ext cx="31400" cy="33050"/>
            </a:xfrm>
            <a:custGeom>
              <a:rect b="b" l="l" r="r" t="t"/>
              <a:pathLst>
                <a:path extrusionOk="0" h="1322" w="1256">
                  <a:moveTo>
                    <a:pt x="527" y="0"/>
                  </a:moveTo>
                  <a:cubicBezTo>
                    <a:pt x="148" y="178"/>
                    <a:pt x="1" y="682"/>
                    <a:pt x="124" y="983"/>
                  </a:cubicBezTo>
                  <a:cubicBezTo>
                    <a:pt x="188" y="963"/>
                    <a:pt x="241" y="955"/>
                    <a:pt x="286" y="955"/>
                  </a:cubicBezTo>
                  <a:cubicBezTo>
                    <a:pt x="572" y="955"/>
                    <a:pt x="530" y="1301"/>
                    <a:pt x="898" y="1321"/>
                  </a:cubicBezTo>
                  <a:cubicBezTo>
                    <a:pt x="1256" y="1021"/>
                    <a:pt x="974" y="464"/>
                    <a:pt x="1033" y="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4585025" y="611700"/>
              <a:ext cx="14000" cy="9325"/>
            </a:xfrm>
            <a:custGeom>
              <a:rect b="b" l="l" r="r" t="t"/>
              <a:pathLst>
                <a:path extrusionOk="0" h="373" w="560">
                  <a:moveTo>
                    <a:pt x="235" y="1"/>
                  </a:moveTo>
                  <a:cubicBezTo>
                    <a:pt x="125" y="1"/>
                    <a:pt x="37" y="37"/>
                    <a:pt x="1" y="111"/>
                  </a:cubicBezTo>
                  <a:cubicBezTo>
                    <a:pt x="104" y="212"/>
                    <a:pt x="257" y="373"/>
                    <a:pt x="399" y="373"/>
                  </a:cubicBezTo>
                  <a:cubicBezTo>
                    <a:pt x="411" y="373"/>
                    <a:pt x="423" y="372"/>
                    <a:pt x="434" y="369"/>
                  </a:cubicBezTo>
                  <a:cubicBezTo>
                    <a:pt x="482" y="265"/>
                    <a:pt x="560" y="128"/>
                    <a:pt x="368" y="17"/>
                  </a:cubicBezTo>
                  <a:cubicBezTo>
                    <a:pt x="322" y="6"/>
                    <a:pt x="277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4494100" y="713200"/>
              <a:ext cx="55250" cy="47625"/>
            </a:xfrm>
            <a:custGeom>
              <a:rect b="b" l="l" r="r" t="t"/>
              <a:pathLst>
                <a:path extrusionOk="0" h="1905" w="2210">
                  <a:moveTo>
                    <a:pt x="424" y="1"/>
                  </a:moveTo>
                  <a:cubicBezTo>
                    <a:pt x="305" y="1"/>
                    <a:pt x="198" y="44"/>
                    <a:pt x="171" y="146"/>
                  </a:cubicBezTo>
                  <a:cubicBezTo>
                    <a:pt x="0" y="686"/>
                    <a:pt x="88" y="1436"/>
                    <a:pt x="711" y="1898"/>
                  </a:cubicBezTo>
                  <a:cubicBezTo>
                    <a:pt x="752" y="1903"/>
                    <a:pt x="792" y="1905"/>
                    <a:pt x="829" y="1905"/>
                  </a:cubicBezTo>
                  <a:cubicBezTo>
                    <a:pt x="1089" y="1905"/>
                    <a:pt x="1274" y="1810"/>
                    <a:pt x="1512" y="1810"/>
                  </a:cubicBezTo>
                  <a:cubicBezTo>
                    <a:pt x="1543" y="1810"/>
                    <a:pt x="1575" y="1812"/>
                    <a:pt x="1608" y="1815"/>
                  </a:cubicBezTo>
                  <a:cubicBezTo>
                    <a:pt x="1142" y="1413"/>
                    <a:pt x="2210" y="1837"/>
                    <a:pt x="1843" y="1337"/>
                  </a:cubicBezTo>
                  <a:cubicBezTo>
                    <a:pt x="1774" y="728"/>
                    <a:pt x="1201" y="430"/>
                    <a:pt x="661" y="56"/>
                  </a:cubicBezTo>
                  <a:cubicBezTo>
                    <a:pt x="590" y="20"/>
                    <a:pt x="50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4252500" y="414275"/>
              <a:ext cx="216400" cy="165650"/>
            </a:xfrm>
            <a:custGeom>
              <a:rect b="b" l="l" r="r" t="t"/>
              <a:pathLst>
                <a:path extrusionOk="0" h="6626" w="8656">
                  <a:moveTo>
                    <a:pt x="1865" y="1"/>
                  </a:moveTo>
                  <a:cubicBezTo>
                    <a:pt x="1493" y="1"/>
                    <a:pt x="1506" y="883"/>
                    <a:pt x="895" y="883"/>
                  </a:cubicBezTo>
                  <a:cubicBezTo>
                    <a:pt x="875" y="883"/>
                    <a:pt x="855" y="882"/>
                    <a:pt x="834" y="880"/>
                  </a:cubicBezTo>
                  <a:lnTo>
                    <a:pt x="834" y="880"/>
                  </a:lnTo>
                  <a:lnTo>
                    <a:pt x="1130" y="1058"/>
                  </a:lnTo>
                  <a:cubicBezTo>
                    <a:pt x="924" y="1415"/>
                    <a:pt x="760" y="1508"/>
                    <a:pt x="639" y="1946"/>
                  </a:cubicBezTo>
                  <a:cubicBezTo>
                    <a:pt x="711" y="1987"/>
                    <a:pt x="769" y="2002"/>
                    <a:pt x="820" y="2002"/>
                  </a:cubicBezTo>
                  <a:cubicBezTo>
                    <a:pt x="950" y="2002"/>
                    <a:pt x="1031" y="1903"/>
                    <a:pt x="1164" y="1903"/>
                  </a:cubicBezTo>
                  <a:cubicBezTo>
                    <a:pt x="1215" y="1903"/>
                    <a:pt x="1273" y="1918"/>
                    <a:pt x="1345" y="1958"/>
                  </a:cubicBezTo>
                  <a:cubicBezTo>
                    <a:pt x="1459" y="2195"/>
                    <a:pt x="1509" y="2453"/>
                    <a:pt x="1445" y="2564"/>
                  </a:cubicBezTo>
                  <a:cubicBezTo>
                    <a:pt x="1230" y="2371"/>
                    <a:pt x="1053" y="2325"/>
                    <a:pt x="886" y="2325"/>
                  </a:cubicBezTo>
                  <a:cubicBezTo>
                    <a:pt x="735" y="2325"/>
                    <a:pt x="593" y="2363"/>
                    <a:pt x="441" y="2363"/>
                  </a:cubicBezTo>
                  <a:cubicBezTo>
                    <a:pt x="352" y="2363"/>
                    <a:pt x="259" y="2350"/>
                    <a:pt x="159" y="2308"/>
                  </a:cubicBezTo>
                  <a:lnTo>
                    <a:pt x="159" y="2308"/>
                  </a:lnTo>
                  <a:cubicBezTo>
                    <a:pt x="0" y="2429"/>
                    <a:pt x="313" y="3023"/>
                    <a:pt x="78" y="3255"/>
                  </a:cubicBezTo>
                  <a:cubicBezTo>
                    <a:pt x="495" y="3533"/>
                    <a:pt x="774" y="3810"/>
                    <a:pt x="1146" y="3916"/>
                  </a:cubicBezTo>
                  <a:cubicBezTo>
                    <a:pt x="1206" y="3925"/>
                    <a:pt x="1259" y="3930"/>
                    <a:pt x="1308" y="3930"/>
                  </a:cubicBezTo>
                  <a:cubicBezTo>
                    <a:pt x="1819" y="3930"/>
                    <a:pt x="1802" y="3461"/>
                    <a:pt x="2172" y="3357"/>
                  </a:cubicBezTo>
                  <a:cubicBezTo>
                    <a:pt x="2214" y="3490"/>
                    <a:pt x="2674" y="3762"/>
                    <a:pt x="2508" y="3892"/>
                  </a:cubicBezTo>
                  <a:cubicBezTo>
                    <a:pt x="2549" y="3863"/>
                    <a:pt x="2597" y="3848"/>
                    <a:pt x="2650" y="3848"/>
                  </a:cubicBezTo>
                  <a:cubicBezTo>
                    <a:pt x="2778" y="3848"/>
                    <a:pt x="2931" y="3936"/>
                    <a:pt x="3060" y="4115"/>
                  </a:cubicBezTo>
                  <a:lnTo>
                    <a:pt x="2854" y="4241"/>
                  </a:lnTo>
                  <a:cubicBezTo>
                    <a:pt x="3175" y="4354"/>
                    <a:pt x="3560" y="4478"/>
                    <a:pt x="3808" y="4478"/>
                  </a:cubicBezTo>
                  <a:cubicBezTo>
                    <a:pt x="3829" y="4478"/>
                    <a:pt x="3848" y="4477"/>
                    <a:pt x="3867" y="4475"/>
                  </a:cubicBezTo>
                  <a:lnTo>
                    <a:pt x="3867" y="4475"/>
                  </a:lnTo>
                  <a:cubicBezTo>
                    <a:pt x="3820" y="4785"/>
                    <a:pt x="4130" y="5257"/>
                    <a:pt x="4225" y="5467"/>
                  </a:cubicBezTo>
                  <a:cubicBezTo>
                    <a:pt x="4606" y="5822"/>
                    <a:pt x="5354" y="5671"/>
                    <a:pt x="5338" y="6258"/>
                  </a:cubicBezTo>
                  <a:cubicBezTo>
                    <a:pt x="5374" y="6268"/>
                    <a:pt x="5408" y="6272"/>
                    <a:pt x="5441" y="6272"/>
                  </a:cubicBezTo>
                  <a:cubicBezTo>
                    <a:pt x="5635" y="6272"/>
                    <a:pt x="5776" y="6124"/>
                    <a:pt x="5997" y="6124"/>
                  </a:cubicBezTo>
                  <a:cubicBezTo>
                    <a:pt x="6017" y="6124"/>
                    <a:pt x="6038" y="6125"/>
                    <a:pt x="6060" y="6128"/>
                  </a:cubicBezTo>
                  <a:lnTo>
                    <a:pt x="6309" y="6625"/>
                  </a:lnTo>
                  <a:cubicBezTo>
                    <a:pt x="6752" y="6121"/>
                    <a:pt x="7287" y="6315"/>
                    <a:pt x="7642" y="5787"/>
                  </a:cubicBezTo>
                  <a:cubicBezTo>
                    <a:pt x="7741" y="5888"/>
                    <a:pt x="7798" y="6066"/>
                    <a:pt x="7963" y="6066"/>
                  </a:cubicBezTo>
                  <a:cubicBezTo>
                    <a:pt x="7980" y="6066"/>
                    <a:pt x="7999" y="6064"/>
                    <a:pt x="8019" y="6059"/>
                  </a:cubicBezTo>
                  <a:lnTo>
                    <a:pt x="7862" y="5545"/>
                  </a:lnTo>
                  <a:cubicBezTo>
                    <a:pt x="7874" y="5543"/>
                    <a:pt x="7887" y="5542"/>
                    <a:pt x="7900" y="5542"/>
                  </a:cubicBezTo>
                  <a:cubicBezTo>
                    <a:pt x="8101" y="5542"/>
                    <a:pt x="8394" y="5842"/>
                    <a:pt x="8532" y="5842"/>
                  </a:cubicBezTo>
                  <a:cubicBezTo>
                    <a:pt x="8536" y="5842"/>
                    <a:pt x="8540" y="5842"/>
                    <a:pt x="8544" y="5841"/>
                  </a:cubicBezTo>
                  <a:lnTo>
                    <a:pt x="8367" y="5626"/>
                  </a:lnTo>
                  <a:cubicBezTo>
                    <a:pt x="8561" y="5543"/>
                    <a:pt x="8656" y="5486"/>
                    <a:pt x="8540" y="5242"/>
                  </a:cubicBezTo>
                  <a:cubicBezTo>
                    <a:pt x="8378" y="5177"/>
                    <a:pt x="8349" y="4928"/>
                    <a:pt x="8248" y="4928"/>
                  </a:cubicBezTo>
                  <a:cubicBezTo>
                    <a:pt x="8218" y="4928"/>
                    <a:pt x="8181" y="4951"/>
                    <a:pt x="8132" y="5008"/>
                  </a:cubicBezTo>
                  <a:cubicBezTo>
                    <a:pt x="7405" y="4480"/>
                    <a:pt x="8426" y="4570"/>
                    <a:pt x="7933" y="4001"/>
                  </a:cubicBezTo>
                  <a:cubicBezTo>
                    <a:pt x="7526" y="3476"/>
                    <a:pt x="6451" y="2886"/>
                    <a:pt x="6306" y="2230"/>
                  </a:cubicBezTo>
                  <a:cubicBezTo>
                    <a:pt x="6094" y="2086"/>
                    <a:pt x="5984" y="2039"/>
                    <a:pt x="5919" y="2039"/>
                  </a:cubicBezTo>
                  <a:cubicBezTo>
                    <a:pt x="5796" y="2039"/>
                    <a:pt x="5839" y="2211"/>
                    <a:pt x="5656" y="2211"/>
                  </a:cubicBezTo>
                  <a:cubicBezTo>
                    <a:pt x="5611" y="2211"/>
                    <a:pt x="5551" y="2200"/>
                    <a:pt x="5470" y="2173"/>
                  </a:cubicBezTo>
                  <a:cubicBezTo>
                    <a:pt x="5137" y="1943"/>
                    <a:pt x="5506" y="1988"/>
                    <a:pt x="5513" y="1827"/>
                  </a:cubicBezTo>
                  <a:cubicBezTo>
                    <a:pt x="5276" y="1584"/>
                    <a:pt x="4450" y="1420"/>
                    <a:pt x="4507" y="958"/>
                  </a:cubicBezTo>
                  <a:cubicBezTo>
                    <a:pt x="3756" y="466"/>
                    <a:pt x="2704" y="137"/>
                    <a:pt x="1887" y="2"/>
                  </a:cubicBezTo>
                  <a:cubicBezTo>
                    <a:pt x="1880" y="1"/>
                    <a:pt x="1872" y="1"/>
                    <a:pt x="1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4285175" y="645775"/>
              <a:ext cx="39025" cy="25750"/>
            </a:xfrm>
            <a:custGeom>
              <a:rect b="b" l="l" r="r" t="t"/>
              <a:pathLst>
                <a:path extrusionOk="0" h="1030" w="1561">
                  <a:moveTo>
                    <a:pt x="556" y="1"/>
                  </a:moveTo>
                  <a:cubicBezTo>
                    <a:pt x="553" y="1"/>
                    <a:pt x="549" y="1"/>
                    <a:pt x="545" y="1"/>
                  </a:cubicBezTo>
                  <a:cubicBezTo>
                    <a:pt x="386" y="134"/>
                    <a:pt x="0" y="380"/>
                    <a:pt x="410" y="707"/>
                  </a:cubicBezTo>
                  <a:cubicBezTo>
                    <a:pt x="556" y="799"/>
                    <a:pt x="694" y="1029"/>
                    <a:pt x="874" y="1029"/>
                  </a:cubicBezTo>
                  <a:cubicBezTo>
                    <a:pt x="892" y="1029"/>
                    <a:pt x="911" y="1027"/>
                    <a:pt x="931" y="1022"/>
                  </a:cubicBezTo>
                  <a:cubicBezTo>
                    <a:pt x="1139" y="967"/>
                    <a:pt x="1561" y="884"/>
                    <a:pt x="1277" y="491"/>
                  </a:cubicBezTo>
                  <a:cubicBezTo>
                    <a:pt x="1094" y="255"/>
                    <a:pt x="834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4220175" y="482850"/>
              <a:ext cx="39025" cy="31525"/>
            </a:xfrm>
            <a:custGeom>
              <a:rect b="b" l="l" r="r" t="t"/>
              <a:pathLst>
                <a:path extrusionOk="0" h="1261" w="1561">
                  <a:moveTo>
                    <a:pt x="364" y="0"/>
                  </a:moveTo>
                  <a:cubicBezTo>
                    <a:pt x="152" y="0"/>
                    <a:pt x="130" y="199"/>
                    <a:pt x="0" y="356"/>
                  </a:cubicBezTo>
                  <a:cubicBezTo>
                    <a:pt x="2" y="605"/>
                    <a:pt x="277" y="889"/>
                    <a:pt x="552" y="1173"/>
                  </a:cubicBezTo>
                  <a:cubicBezTo>
                    <a:pt x="661" y="1241"/>
                    <a:pt x="758" y="1261"/>
                    <a:pt x="849" y="1261"/>
                  </a:cubicBezTo>
                  <a:cubicBezTo>
                    <a:pt x="959" y="1261"/>
                    <a:pt x="1060" y="1232"/>
                    <a:pt x="1168" y="1223"/>
                  </a:cubicBezTo>
                  <a:cubicBezTo>
                    <a:pt x="1561" y="1052"/>
                    <a:pt x="1172" y="283"/>
                    <a:pt x="644" y="72"/>
                  </a:cubicBezTo>
                  <a:cubicBezTo>
                    <a:pt x="524" y="21"/>
                    <a:pt x="43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4209325" y="828700"/>
              <a:ext cx="61775" cy="51825"/>
            </a:xfrm>
            <a:custGeom>
              <a:rect b="b" l="l" r="r" t="t"/>
              <a:pathLst>
                <a:path extrusionOk="0" h="2073" w="2471">
                  <a:moveTo>
                    <a:pt x="600" y="1"/>
                  </a:moveTo>
                  <a:cubicBezTo>
                    <a:pt x="464" y="1"/>
                    <a:pt x="371" y="86"/>
                    <a:pt x="294" y="163"/>
                  </a:cubicBezTo>
                  <a:cubicBezTo>
                    <a:pt x="1" y="781"/>
                    <a:pt x="1206" y="669"/>
                    <a:pt x="832" y="1337"/>
                  </a:cubicBezTo>
                  <a:cubicBezTo>
                    <a:pt x="1171" y="1606"/>
                    <a:pt x="1388" y="2073"/>
                    <a:pt x="1742" y="2073"/>
                  </a:cubicBezTo>
                  <a:cubicBezTo>
                    <a:pt x="1825" y="2073"/>
                    <a:pt x="1916" y="2047"/>
                    <a:pt x="2018" y="1986"/>
                  </a:cubicBezTo>
                  <a:cubicBezTo>
                    <a:pt x="2170" y="1707"/>
                    <a:pt x="2471" y="1396"/>
                    <a:pt x="2274" y="1025"/>
                  </a:cubicBezTo>
                  <a:cubicBezTo>
                    <a:pt x="2142" y="217"/>
                    <a:pt x="1019" y="864"/>
                    <a:pt x="815" y="63"/>
                  </a:cubicBezTo>
                  <a:cubicBezTo>
                    <a:pt x="733" y="19"/>
                    <a:pt x="662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4230700" y="706050"/>
              <a:ext cx="28625" cy="23525"/>
            </a:xfrm>
            <a:custGeom>
              <a:rect b="b" l="l" r="r" t="t"/>
              <a:pathLst>
                <a:path extrusionOk="0" h="941" w="1145">
                  <a:moveTo>
                    <a:pt x="452" y="1"/>
                  </a:moveTo>
                  <a:cubicBezTo>
                    <a:pt x="450" y="1"/>
                    <a:pt x="449" y="1"/>
                    <a:pt x="448" y="1"/>
                  </a:cubicBezTo>
                  <a:cubicBezTo>
                    <a:pt x="273" y="55"/>
                    <a:pt x="1" y="188"/>
                    <a:pt x="133" y="458"/>
                  </a:cubicBezTo>
                  <a:cubicBezTo>
                    <a:pt x="192" y="679"/>
                    <a:pt x="537" y="941"/>
                    <a:pt x="793" y="941"/>
                  </a:cubicBezTo>
                  <a:cubicBezTo>
                    <a:pt x="794" y="941"/>
                    <a:pt x="795" y="941"/>
                    <a:pt x="796" y="941"/>
                  </a:cubicBezTo>
                  <a:cubicBezTo>
                    <a:pt x="929" y="804"/>
                    <a:pt x="1144" y="789"/>
                    <a:pt x="1078" y="500"/>
                  </a:cubicBezTo>
                  <a:cubicBezTo>
                    <a:pt x="1055" y="258"/>
                    <a:pt x="702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4215775" y="633175"/>
              <a:ext cx="20050" cy="15550"/>
            </a:xfrm>
            <a:custGeom>
              <a:rect b="b" l="l" r="r" t="t"/>
              <a:pathLst>
                <a:path extrusionOk="0" h="622" w="802">
                  <a:moveTo>
                    <a:pt x="375" y="1"/>
                  </a:moveTo>
                  <a:cubicBezTo>
                    <a:pt x="280" y="74"/>
                    <a:pt x="1" y="67"/>
                    <a:pt x="110" y="327"/>
                  </a:cubicBezTo>
                  <a:cubicBezTo>
                    <a:pt x="266" y="436"/>
                    <a:pt x="285" y="574"/>
                    <a:pt x="467" y="621"/>
                  </a:cubicBezTo>
                  <a:cubicBezTo>
                    <a:pt x="666" y="541"/>
                    <a:pt x="801" y="507"/>
                    <a:pt x="801" y="275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4204775" y="692300"/>
              <a:ext cx="26375" cy="22775"/>
            </a:xfrm>
            <a:custGeom>
              <a:rect b="b" l="l" r="r" t="t"/>
              <a:pathLst>
                <a:path extrusionOk="0" h="911" w="1055">
                  <a:moveTo>
                    <a:pt x="340" y="0"/>
                  </a:moveTo>
                  <a:cubicBezTo>
                    <a:pt x="137" y="0"/>
                    <a:pt x="93" y="228"/>
                    <a:pt x="0" y="385"/>
                  </a:cubicBezTo>
                  <a:cubicBezTo>
                    <a:pt x="131" y="622"/>
                    <a:pt x="322" y="781"/>
                    <a:pt x="550" y="911"/>
                  </a:cubicBezTo>
                  <a:cubicBezTo>
                    <a:pt x="801" y="911"/>
                    <a:pt x="1007" y="795"/>
                    <a:pt x="1054" y="572"/>
                  </a:cubicBezTo>
                  <a:cubicBezTo>
                    <a:pt x="853" y="350"/>
                    <a:pt x="832" y="141"/>
                    <a:pt x="571" y="70"/>
                  </a:cubicBezTo>
                  <a:cubicBezTo>
                    <a:pt x="476" y="21"/>
                    <a:pt x="40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4147275" y="591675"/>
              <a:ext cx="64100" cy="48275"/>
            </a:xfrm>
            <a:custGeom>
              <a:rect b="b" l="l" r="r" t="t"/>
              <a:pathLst>
                <a:path extrusionOk="0" h="1931" w="2564">
                  <a:moveTo>
                    <a:pt x="757" y="1"/>
                  </a:moveTo>
                  <a:cubicBezTo>
                    <a:pt x="339" y="1"/>
                    <a:pt x="50" y="262"/>
                    <a:pt x="1" y="583"/>
                  </a:cubicBezTo>
                  <a:cubicBezTo>
                    <a:pt x="150" y="924"/>
                    <a:pt x="714" y="1289"/>
                    <a:pt x="467" y="1511"/>
                  </a:cubicBezTo>
                  <a:cubicBezTo>
                    <a:pt x="728" y="1654"/>
                    <a:pt x="1168" y="1618"/>
                    <a:pt x="1453" y="1931"/>
                  </a:cubicBezTo>
                  <a:cubicBezTo>
                    <a:pt x="1556" y="1819"/>
                    <a:pt x="1659" y="1708"/>
                    <a:pt x="1864" y="1708"/>
                  </a:cubicBezTo>
                  <a:cubicBezTo>
                    <a:pt x="1898" y="1708"/>
                    <a:pt x="1935" y="1711"/>
                    <a:pt x="1976" y="1717"/>
                  </a:cubicBezTo>
                  <a:cubicBezTo>
                    <a:pt x="1879" y="1526"/>
                    <a:pt x="2042" y="1471"/>
                    <a:pt x="2132" y="1365"/>
                  </a:cubicBezTo>
                  <a:cubicBezTo>
                    <a:pt x="2563" y="1024"/>
                    <a:pt x="1670" y="616"/>
                    <a:pt x="1396" y="181"/>
                  </a:cubicBezTo>
                  <a:cubicBezTo>
                    <a:pt x="1163" y="54"/>
                    <a:pt x="947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4104300" y="425825"/>
              <a:ext cx="56675" cy="60800"/>
            </a:xfrm>
            <a:custGeom>
              <a:rect b="b" l="l" r="r" t="t"/>
              <a:pathLst>
                <a:path extrusionOk="0" h="2432" w="2267">
                  <a:moveTo>
                    <a:pt x="761" y="0"/>
                  </a:moveTo>
                  <a:cubicBezTo>
                    <a:pt x="510" y="0"/>
                    <a:pt x="337" y="117"/>
                    <a:pt x="290" y="331"/>
                  </a:cubicBezTo>
                  <a:cubicBezTo>
                    <a:pt x="780" y="868"/>
                    <a:pt x="95" y="873"/>
                    <a:pt x="1" y="1114"/>
                  </a:cubicBezTo>
                  <a:cubicBezTo>
                    <a:pt x="299" y="1297"/>
                    <a:pt x="647" y="2078"/>
                    <a:pt x="1206" y="2431"/>
                  </a:cubicBezTo>
                  <a:lnTo>
                    <a:pt x="1902" y="2263"/>
                  </a:lnTo>
                  <a:cubicBezTo>
                    <a:pt x="1865" y="2018"/>
                    <a:pt x="1930" y="1894"/>
                    <a:pt x="2085" y="1894"/>
                  </a:cubicBezTo>
                  <a:cubicBezTo>
                    <a:pt x="2136" y="1894"/>
                    <a:pt x="2197" y="1907"/>
                    <a:pt x="2267" y="1934"/>
                  </a:cubicBezTo>
                  <a:cubicBezTo>
                    <a:pt x="1322" y="1481"/>
                    <a:pt x="2051" y="686"/>
                    <a:pt x="1147" y="75"/>
                  </a:cubicBezTo>
                  <a:cubicBezTo>
                    <a:pt x="1005" y="24"/>
                    <a:pt x="875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4171725" y="683075"/>
              <a:ext cx="29175" cy="24425"/>
            </a:xfrm>
            <a:custGeom>
              <a:rect b="b" l="l" r="r" t="t"/>
              <a:pathLst>
                <a:path extrusionOk="0" h="977" w="1167">
                  <a:moveTo>
                    <a:pt x="13" y="1"/>
                  </a:moveTo>
                  <a:lnTo>
                    <a:pt x="13" y="1"/>
                  </a:lnTo>
                  <a:cubicBezTo>
                    <a:pt x="1" y="233"/>
                    <a:pt x="93" y="496"/>
                    <a:pt x="39" y="683"/>
                  </a:cubicBezTo>
                  <a:cubicBezTo>
                    <a:pt x="264" y="816"/>
                    <a:pt x="557" y="939"/>
                    <a:pt x="808" y="977"/>
                  </a:cubicBezTo>
                  <a:cubicBezTo>
                    <a:pt x="1093" y="958"/>
                    <a:pt x="1166" y="607"/>
                    <a:pt x="962" y="347"/>
                  </a:cubicBezTo>
                  <a:cubicBezTo>
                    <a:pt x="683" y="32"/>
                    <a:pt x="297" y="5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4139825" y="696150"/>
              <a:ext cx="33600" cy="22425"/>
            </a:xfrm>
            <a:custGeom>
              <a:rect b="b" l="l" r="r" t="t"/>
              <a:pathLst>
                <a:path extrusionOk="0" h="897" w="1344">
                  <a:moveTo>
                    <a:pt x="623" y="0"/>
                  </a:moveTo>
                  <a:cubicBezTo>
                    <a:pt x="563" y="0"/>
                    <a:pt x="507" y="11"/>
                    <a:pt x="458" y="32"/>
                  </a:cubicBezTo>
                  <a:cubicBezTo>
                    <a:pt x="450" y="366"/>
                    <a:pt x="1" y="461"/>
                    <a:pt x="415" y="896"/>
                  </a:cubicBezTo>
                  <a:cubicBezTo>
                    <a:pt x="475" y="863"/>
                    <a:pt x="543" y="852"/>
                    <a:pt x="616" y="852"/>
                  </a:cubicBezTo>
                  <a:cubicBezTo>
                    <a:pt x="760" y="852"/>
                    <a:pt x="919" y="896"/>
                    <a:pt x="1058" y="896"/>
                  </a:cubicBezTo>
                  <a:cubicBezTo>
                    <a:pt x="1166" y="896"/>
                    <a:pt x="1263" y="869"/>
                    <a:pt x="1329" y="773"/>
                  </a:cubicBezTo>
                  <a:cubicBezTo>
                    <a:pt x="1343" y="506"/>
                    <a:pt x="1220" y="300"/>
                    <a:pt x="990" y="96"/>
                  </a:cubicBezTo>
                  <a:lnTo>
                    <a:pt x="993" y="96"/>
                  </a:lnTo>
                  <a:cubicBezTo>
                    <a:pt x="852" y="33"/>
                    <a:pt x="729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4116550" y="820400"/>
              <a:ext cx="24775" cy="19300"/>
            </a:xfrm>
            <a:custGeom>
              <a:rect b="b" l="l" r="r" t="t"/>
              <a:pathLst>
                <a:path extrusionOk="0" h="772" w="991">
                  <a:moveTo>
                    <a:pt x="337" y="0"/>
                  </a:moveTo>
                  <a:cubicBezTo>
                    <a:pt x="146" y="0"/>
                    <a:pt x="35" y="115"/>
                    <a:pt x="1" y="282"/>
                  </a:cubicBezTo>
                  <a:cubicBezTo>
                    <a:pt x="139" y="463"/>
                    <a:pt x="171" y="771"/>
                    <a:pt x="468" y="771"/>
                  </a:cubicBezTo>
                  <a:cubicBezTo>
                    <a:pt x="481" y="771"/>
                    <a:pt x="494" y="771"/>
                    <a:pt x="508" y="769"/>
                  </a:cubicBezTo>
                  <a:cubicBezTo>
                    <a:pt x="991" y="755"/>
                    <a:pt x="922" y="170"/>
                    <a:pt x="446" y="12"/>
                  </a:cubicBezTo>
                  <a:cubicBezTo>
                    <a:pt x="407" y="4"/>
                    <a:pt x="37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4035150" y="642225"/>
              <a:ext cx="17250" cy="13475"/>
            </a:xfrm>
            <a:custGeom>
              <a:rect b="b" l="l" r="r" t="t"/>
              <a:pathLst>
                <a:path extrusionOk="0" h="539" w="690">
                  <a:moveTo>
                    <a:pt x="233" y="1"/>
                  </a:moveTo>
                  <a:lnTo>
                    <a:pt x="233" y="1"/>
                  </a:lnTo>
                  <a:cubicBezTo>
                    <a:pt x="1" y="46"/>
                    <a:pt x="195" y="486"/>
                    <a:pt x="401" y="531"/>
                  </a:cubicBezTo>
                  <a:cubicBezTo>
                    <a:pt x="423" y="536"/>
                    <a:pt x="443" y="538"/>
                    <a:pt x="460" y="538"/>
                  </a:cubicBezTo>
                  <a:cubicBezTo>
                    <a:pt x="606" y="538"/>
                    <a:pt x="605" y="393"/>
                    <a:pt x="690" y="304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3740625" y="1503175"/>
              <a:ext cx="4750" cy="2400"/>
            </a:xfrm>
            <a:custGeom>
              <a:rect b="b" l="l" r="r" t="t"/>
              <a:pathLst>
                <a:path extrusionOk="0" h="96" w="190">
                  <a:moveTo>
                    <a:pt x="0" y="1"/>
                  </a:moveTo>
                  <a:cubicBezTo>
                    <a:pt x="19" y="47"/>
                    <a:pt x="38" y="93"/>
                    <a:pt x="80" y="93"/>
                  </a:cubicBezTo>
                  <a:cubicBezTo>
                    <a:pt x="85" y="93"/>
                    <a:pt x="91" y="92"/>
                    <a:pt x="97" y="91"/>
                  </a:cubicBezTo>
                  <a:cubicBezTo>
                    <a:pt x="116" y="57"/>
                    <a:pt x="190" y="95"/>
                    <a:pt x="168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3748975" y="795575"/>
              <a:ext cx="129200" cy="141225"/>
            </a:xfrm>
            <a:custGeom>
              <a:rect b="b" l="l" r="r" t="t"/>
              <a:pathLst>
                <a:path extrusionOk="0" h="5649" w="5168">
                  <a:moveTo>
                    <a:pt x="1909" y="0"/>
                  </a:moveTo>
                  <a:lnTo>
                    <a:pt x="1909" y="0"/>
                  </a:lnTo>
                  <a:cubicBezTo>
                    <a:pt x="1862" y="83"/>
                    <a:pt x="2063" y="403"/>
                    <a:pt x="1880" y="453"/>
                  </a:cubicBezTo>
                  <a:cubicBezTo>
                    <a:pt x="1748" y="439"/>
                    <a:pt x="1587" y="415"/>
                    <a:pt x="1431" y="415"/>
                  </a:cubicBezTo>
                  <a:cubicBezTo>
                    <a:pt x="1175" y="415"/>
                    <a:pt x="930" y="481"/>
                    <a:pt x="838" y="772"/>
                  </a:cubicBezTo>
                  <a:lnTo>
                    <a:pt x="992" y="929"/>
                  </a:lnTo>
                  <a:cubicBezTo>
                    <a:pt x="666" y="1189"/>
                    <a:pt x="396" y="1706"/>
                    <a:pt x="0" y="1710"/>
                  </a:cubicBezTo>
                  <a:cubicBezTo>
                    <a:pt x="46" y="1764"/>
                    <a:pt x="77" y="1782"/>
                    <a:pt x="100" y="1782"/>
                  </a:cubicBezTo>
                  <a:cubicBezTo>
                    <a:pt x="147" y="1782"/>
                    <a:pt x="162" y="1707"/>
                    <a:pt x="207" y="1707"/>
                  </a:cubicBezTo>
                  <a:cubicBezTo>
                    <a:pt x="225" y="1707"/>
                    <a:pt x="248" y="1719"/>
                    <a:pt x="280" y="1753"/>
                  </a:cubicBezTo>
                  <a:cubicBezTo>
                    <a:pt x="429" y="2127"/>
                    <a:pt x="481" y="3006"/>
                    <a:pt x="571" y="3652"/>
                  </a:cubicBezTo>
                  <a:cubicBezTo>
                    <a:pt x="1059" y="3951"/>
                    <a:pt x="1298" y="4786"/>
                    <a:pt x="1471" y="5028"/>
                  </a:cubicBezTo>
                  <a:cubicBezTo>
                    <a:pt x="1459" y="4910"/>
                    <a:pt x="1525" y="4758"/>
                    <a:pt x="1641" y="4744"/>
                  </a:cubicBezTo>
                  <a:cubicBezTo>
                    <a:pt x="1698" y="4721"/>
                    <a:pt x="1754" y="4711"/>
                    <a:pt x="1809" y="4711"/>
                  </a:cubicBezTo>
                  <a:cubicBezTo>
                    <a:pt x="2067" y="4711"/>
                    <a:pt x="2290" y="4939"/>
                    <a:pt x="2335" y="5177"/>
                  </a:cubicBezTo>
                  <a:cubicBezTo>
                    <a:pt x="2473" y="5080"/>
                    <a:pt x="2634" y="5055"/>
                    <a:pt x="2802" y="5055"/>
                  </a:cubicBezTo>
                  <a:cubicBezTo>
                    <a:pt x="2989" y="5055"/>
                    <a:pt x="3184" y="5086"/>
                    <a:pt x="3364" y="5086"/>
                  </a:cubicBezTo>
                  <a:cubicBezTo>
                    <a:pt x="3631" y="5086"/>
                    <a:pt x="3865" y="5017"/>
                    <a:pt x="3993" y="4675"/>
                  </a:cubicBezTo>
                  <a:cubicBezTo>
                    <a:pt x="4061" y="4604"/>
                    <a:pt x="4129" y="4573"/>
                    <a:pt x="4196" y="4573"/>
                  </a:cubicBezTo>
                  <a:cubicBezTo>
                    <a:pt x="4529" y="4573"/>
                    <a:pt x="4846" y="5341"/>
                    <a:pt x="5167" y="5648"/>
                  </a:cubicBezTo>
                  <a:cubicBezTo>
                    <a:pt x="5094" y="5206"/>
                    <a:pt x="4353" y="4739"/>
                    <a:pt x="4514" y="4228"/>
                  </a:cubicBezTo>
                  <a:lnTo>
                    <a:pt x="4514" y="4228"/>
                  </a:lnTo>
                  <a:lnTo>
                    <a:pt x="4753" y="4344"/>
                  </a:lnTo>
                  <a:cubicBezTo>
                    <a:pt x="4786" y="3920"/>
                    <a:pt x="4878" y="3560"/>
                    <a:pt x="4547" y="3072"/>
                  </a:cubicBezTo>
                  <a:lnTo>
                    <a:pt x="4547" y="3072"/>
                  </a:lnTo>
                  <a:lnTo>
                    <a:pt x="4957" y="3268"/>
                  </a:lnTo>
                  <a:cubicBezTo>
                    <a:pt x="4736" y="3020"/>
                    <a:pt x="4253" y="2601"/>
                    <a:pt x="4616" y="2340"/>
                  </a:cubicBezTo>
                  <a:cubicBezTo>
                    <a:pt x="4592" y="1715"/>
                    <a:pt x="3687" y="1488"/>
                    <a:pt x="3623" y="912"/>
                  </a:cubicBezTo>
                  <a:cubicBezTo>
                    <a:pt x="3524" y="862"/>
                    <a:pt x="3344" y="881"/>
                    <a:pt x="3136" y="848"/>
                  </a:cubicBezTo>
                  <a:cubicBezTo>
                    <a:pt x="2773" y="628"/>
                    <a:pt x="2989" y="341"/>
                    <a:pt x="2849" y="55"/>
                  </a:cubicBezTo>
                  <a:lnTo>
                    <a:pt x="2849" y="55"/>
                  </a:lnTo>
                  <a:lnTo>
                    <a:pt x="2783" y="559"/>
                  </a:lnTo>
                  <a:cubicBezTo>
                    <a:pt x="2739" y="587"/>
                    <a:pt x="2694" y="599"/>
                    <a:pt x="2648" y="599"/>
                  </a:cubicBezTo>
                  <a:cubicBezTo>
                    <a:pt x="2333" y="599"/>
                    <a:pt x="2000" y="15"/>
                    <a:pt x="1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3873700" y="912550"/>
              <a:ext cx="7250" cy="8050"/>
            </a:xfrm>
            <a:custGeom>
              <a:rect b="b" l="l" r="r" t="t"/>
              <a:pathLst>
                <a:path extrusionOk="0" h="322" w="290">
                  <a:moveTo>
                    <a:pt x="8" y="1"/>
                  </a:moveTo>
                  <a:lnTo>
                    <a:pt x="1" y="36"/>
                  </a:lnTo>
                  <a:cubicBezTo>
                    <a:pt x="94" y="116"/>
                    <a:pt x="167" y="322"/>
                    <a:pt x="276" y="322"/>
                  </a:cubicBezTo>
                  <a:cubicBezTo>
                    <a:pt x="280" y="322"/>
                    <a:pt x="285" y="321"/>
                    <a:pt x="290" y="32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3864600" y="843475"/>
              <a:ext cx="5400" cy="5050"/>
            </a:xfrm>
            <a:custGeom>
              <a:rect b="b" l="l" r="r" t="t"/>
              <a:pathLst>
                <a:path extrusionOk="0" h="202" w="216">
                  <a:moveTo>
                    <a:pt x="12" y="0"/>
                  </a:moveTo>
                  <a:lnTo>
                    <a:pt x="12" y="0"/>
                  </a:lnTo>
                  <a:cubicBezTo>
                    <a:pt x="0" y="102"/>
                    <a:pt x="100" y="152"/>
                    <a:pt x="130" y="202"/>
                  </a:cubicBezTo>
                  <a:cubicBezTo>
                    <a:pt x="216" y="97"/>
                    <a:pt x="114" y="48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3948550" y="360625"/>
              <a:ext cx="10025" cy="7600"/>
            </a:xfrm>
            <a:custGeom>
              <a:rect b="b" l="l" r="r" t="t"/>
              <a:pathLst>
                <a:path extrusionOk="0" h="304" w="401">
                  <a:moveTo>
                    <a:pt x="69" y="0"/>
                  </a:moveTo>
                  <a:cubicBezTo>
                    <a:pt x="15" y="0"/>
                    <a:pt x="1" y="45"/>
                    <a:pt x="85" y="199"/>
                  </a:cubicBezTo>
                  <a:cubicBezTo>
                    <a:pt x="165" y="273"/>
                    <a:pt x="230" y="304"/>
                    <a:pt x="279" y="304"/>
                  </a:cubicBezTo>
                  <a:cubicBezTo>
                    <a:pt x="366" y="304"/>
                    <a:pt x="400" y="207"/>
                    <a:pt x="367" y="83"/>
                  </a:cubicBezTo>
                  <a:lnTo>
                    <a:pt x="367" y="83"/>
                  </a:lnTo>
                  <a:cubicBezTo>
                    <a:pt x="364" y="83"/>
                    <a:pt x="361" y="83"/>
                    <a:pt x="358" y="83"/>
                  </a:cubicBezTo>
                  <a:cubicBezTo>
                    <a:pt x="289" y="83"/>
                    <a:pt x="142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3846525" y="825050"/>
              <a:ext cx="3575" cy="2175"/>
            </a:xfrm>
            <a:custGeom>
              <a:rect b="b" l="l" r="r" t="t"/>
              <a:pathLst>
                <a:path extrusionOk="0" h="87" w="143">
                  <a:moveTo>
                    <a:pt x="114" y="1"/>
                  </a:moveTo>
                  <a:lnTo>
                    <a:pt x="1" y="53"/>
                  </a:lnTo>
                  <a:lnTo>
                    <a:pt x="67" y="86"/>
                  </a:lnTo>
                  <a:cubicBezTo>
                    <a:pt x="105" y="69"/>
                    <a:pt x="143" y="5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3801175" y="932350"/>
              <a:ext cx="3775" cy="4500"/>
            </a:xfrm>
            <a:custGeom>
              <a:rect b="b" l="l" r="r" t="t"/>
              <a:pathLst>
                <a:path extrusionOk="0" h="180" w="151">
                  <a:moveTo>
                    <a:pt x="47" y="1"/>
                  </a:moveTo>
                  <a:cubicBezTo>
                    <a:pt x="8" y="1"/>
                    <a:pt x="37" y="142"/>
                    <a:pt x="1" y="180"/>
                  </a:cubicBezTo>
                  <a:cubicBezTo>
                    <a:pt x="43" y="163"/>
                    <a:pt x="150" y="180"/>
                    <a:pt x="105" y="45"/>
                  </a:cubicBezTo>
                  <a:cubicBezTo>
                    <a:pt x="77" y="13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3767500" y="952175"/>
              <a:ext cx="4450" cy="2275"/>
            </a:xfrm>
            <a:custGeom>
              <a:rect b="b" l="l" r="r" t="t"/>
              <a:pathLst>
                <a:path extrusionOk="0" h="91" w="178">
                  <a:moveTo>
                    <a:pt x="10" y="0"/>
                  </a:moveTo>
                  <a:lnTo>
                    <a:pt x="10" y="0"/>
                  </a:lnTo>
                  <a:cubicBezTo>
                    <a:pt x="0" y="36"/>
                    <a:pt x="69" y="69"/>
                    <a:pt x="102" y="90"/>
                  </a:cubicBezTo>
                  <a:cubicBezTo>
                    <a:pt x="142" y="71"/>
                    <a:pt x="178" y="90"/>
                    <a:pt x="152" y="4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3749250" y="890775"/>
              <a:ext cx="4000" cy="2500"/>
            </a:xfrm>
            <a:custGeom>
              <a:rect b="b" l="l" r="r" t="t"/>
              <a:pathLst>
                <a:path extrusionOk="0" h="100" w="160">
                  <a:moveTo>
                    <a:pt x="160" y="0"/>
                  </a:moveTo>
                  <a:lnTo>
                    <a:pt x="1" y="62"/>
                  </a:lnTo>
                  <a:lnTo>
                    <a:pt x="67" y="100"/>
                  </a:lnTo>
                  <a:cubicBezTo>
                    <a:pt x="70" y="100"/>
                    <a:pt x="72" y="100"/>
                    <a:pt x="74" y="100"/>
                  </a:cubicBezTo>
                  <a:cubicBezTo>
                    <a:pt x="139" y="100"/>
                    <a:pt x="146" y="65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3"/>
            <p:cNvSpPr/>
            <p:nvPr/>
          </p:nvSpPr>
          <p:spPr>
            <a:xfrm>
              <a:off x="3647800" y="844375"/>
              <a:ext cx="45950" cy="43575"/>
            </a:xfrm>
            <a:custGeom>
              <a:rect b="b" l="l" r="r" t="t"/>
              <a:pathLst>
                <a:path extrusionOk="0" h="1743" w="1838">
                  <a:moveTo>
                    <a:pt x="913" y="0"/>
                  </a:moveTo>
                  <a:cubicBezTo>
                    <a:pt x="533" y="0"/>
                    <a:pt x="272" y="380"/>
                    <a:pt x="0" y="663"/>
                  </a:cubicBezTo>
                  <a:lnTo>
                    <a:pt x="263" y="632"/>
                  </a:lnTo>
                  <a:lnTo>
                    <a:pt x="263" y="632"/>
                  </a:lnTo>
                  <a:cubicBezTo>
                    <a:pt x="365" y="807"/>
                    <a:pt x="419" y="1335"/>
                    <a:pt x="147" y="1399"/>
                  </a:cubicBezTo>
                  <a:cubicBezTo>
                    <a:pt x="205" y="1443"/>
                    <a:pt x="239" y="1460"/>
                    <a:pt x="259" y="1460"/>
                  </a:cubicBezTo>
                  <a:cubicBezTo>
                    <a:pt x="333" y="1460"/>
                    <a:pt x="224" y="1235"/>
                    <a:pt x="421" y="1235"/>
                  </a:cubicBezTo>
                  <a:cubicBezTo>
                    <a:pt x="428" y="1235"/>
                    <a:pt x="435" y="1235"/>
                    <a:pt x="443" y="1236"/>
                  </a:cubicBezTo>
                  <a:cubicBezTo>
                    <a:pt x="454" y="1234"/>
                    <a:pt x="466" y="1233"/>
                    <a:pt x="477" y="1233"/>
                  </a:cubicBezTo>
                  <a:cubicBezTo>
                    <a:pt x="707" y="1233"/>
                    <a:pt x="766" y="1625"/>
                    <a:pt x="737" y="1743"/>
                  </a:cubicBezTo>
                  <a:cubicBezTo>
                    <a:pt x="812" y="1640"/>
                    <a:pt x="934" y="1621"/>
                    <a:pt x="1062" y="1621"/>
                  </a:cubicBezTo>
                  <a:cubicBezTo>
                    <a:pt x="1140" y="1621"/>
                    <a:pt x="1220" y="1628"/>
                    <a:pt x="1293" y="1628"/>
                  </a:cubicBezTo>
                  <a:cubicBezTo>
                    <a:pt x="1452" y="1628"/>
                    <a:pt x="1571" y="1592"/>
                    <a:pt x="1544" y="1359"/>
                  </a:cubicBezTo>
                  <a:lnTo>
                    <a:pt x="1544" y="1359"/>
                  </a:lnTo>
                  <a:cubicBezTo>
                    <a:pt x="1561" y="1366"/>
                    <a:pt x="1575" y="1369"/>
                    <a:pt x="1587" y="1369"/>
                  </a:cubicBezTo>
                  <a:cubicBezTo>
                    <a:pt x="1715" y="1369"/>
                    <a:pt x="1573" y="997"/>
                    <a:pt x="1722" y="997"/>
                  </a:cubicBezTo>
                  <a:cubicBezTo>
                    <a:pt x="1749" y="997"/>
                    <a:pt x="1787" y="1009"/>
                    <a:pt x="1838" y="1039"/>
                  </a:cubicBezTo>
                  <a:cubicBezTo>
                    <a:pt x="1442" y="696"/>
                    <a:pt x="1731" y="376"/>
                    <a:pt x="1253" y="95"/>
                  </a:cubicBezTo>
                  <a:cubicBezTo>
                    <a:pt x="1129" y="29"/>
                    <a:pt x="1017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3"/>
            <p:cNvSpPr/>
            <p:nvPr/>
          </p:nvSpPr>
          <p:spPr>
            <a:xfrm>
              <a:off x="3665600" y="887925"/>
              <a:ext cx="625" cy="875"/>
            </a:xfrm>
            <a:custGeom>
              <a:rect b="b" l="l" r="r" t="t"/>
              <a:pathLst>
                <a:path extrusionOk="0" h="35" w="25">
                  <a:moveTo>
                    <a:pt x="25" y="1"/>
                  </a:moveTo>
                  <a:lnTo>
                    <a:pt x="25" y="1"/>
                  </a:lnTo>
                  <a:cubicBezTo>
                    <a:pt x="15" y="13"/>
                    <a:pt x="6" y="22"/>
                    <a:pt x="1" y="34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11" y="34"/>
                    <a:pt x="18" y="2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3706650" y="690350"/>
              <a:ext cx="12200" cy="10325"/>
            </a:xfrm>
            <a:custGeom>
              <a:rect b="b" l="l" r="r" t="t"/>
              <a:pathLst>
                <a:path extrusionOk="0" h="413" w="488">
                  <a:moveTo>
                    <a:pt x="167" y="1"/>
                  </a:moveTo>
                  <a:cubicBezTo>
                    <a:pt x="128" y="1"/>
                    <a:pt x="88" y="15"/>
                    <a:pt x="52" y="49"/>
                  </a:cubicBezTo>
                  <a:cubicBezTo>
                    <a:pt x="0" y="188"/>
                    <a:pt x="151" y="413"/>
                    <a:pt x="284" y="413"/>
                  </a:cubicBezTo>
                  <a:cubicBezTo>
                    <a:pt x="291" y="413"/>
                    <a:pt x="299" y="412"/>
                    <a:pt x="305" y="411"/>
                  </a:cubicBezTo>
                  <a:cubicBezTo>
                    <a:pt x="487" y="256"/>
                    <a:pt x="33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3"/>
            <p:cNvSpPr/>
            <p:nvPr/>
          </p:nvSpPr>
          <p:spPr>
            <a:xfrm>
              <a:off x="3650275" y="933375"/>
              <a:ext cx="9800" cy="9400"/>
            </a:xfrm>
            <a:custGeom>
              <a:rect b="b" l="l" r="r" t="t"/>
              <a:pathLst>
                <a:path extrusionOk="0" h="376" w="392">
                  <a:moveTo>
                    <a:pt x="144" y="0"/>
                  </a:moveTo>
                  <a:cubicBezTo>
                    <a:pt x="89" y="0"/>
                    <a:pt x="38" y="33"/>
                    <a:pt x="0" y="115"/>
                  </a:cubicBezTo>
                  <a:cubicBezTo>
                    <a:pt x="10" y="352"/>
                    <a:pt x="199" y="350"/>
                    <a:pt x="306" y="376"/>
                  </a:cubicBezTo>
                  <a:cubicBezTo>
                    <a:pt x="292" y="288"/>
                    <a:pt x="341" y="243"/>
                    <a:pt x="391" y="196"/>
                  </a:cubicBezTo>
                  <a:cubicBezTo>
                    <a:pt x="330" y="86"/>
                    <a:pt x="233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3"/>
            <p:cNvSpPr/>
            <p:nvPr/>
          </p:nvSpPr>
          <p:spPr>
            <a:xfrm>
              <a:off x="3457500" y="857275"/>
              <a:ext cx="1225" cy="7175"/>
            </a:xfrm>
            <a:custGeom>
              <a:rect b="b" l="l" r="r" t="t"/>
              <a:pathLst>
                <a:path extrusionOk="0" h="287" w="49">
                  <a:moveTo>
                    <a:pt x="13" y="0"/>
                  </a:moveTo>
                  <a:lnTo>
                    <a:pt x="13" y="0"/>
                  </a:lnTo>
                  <a:cubicBezTo>
                    <a:pt x="1" y="85"/>
                    <a:pt x="1" y="178"/>
                    <a:pt x="20" y="287"/>
                  </a:cubicBezTo>
                  <a:cubicBezTo>
                    <a:pt x="48" y="208"/>
                    <a:pt x="32" y="10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3"/>
            <p:cNvSpPr/>
            <p:nvPr/>
          </p:nvSpPr>
          <p:spPr>
            <a:xfrm>
              <a:off x="3416550" y="765450"/>
              <a:ext cx="68825" cy="91850"/>
            </a:xfrm>
            <a:custGeom>
              <a:rect b="b" l="l" r="r" t="t"/>
              <a:pathLst>
                <a:path extrusionOk="0" h="3674" w="2753">
                  <a:moveTo>
                    <a:pt x="848" y="0"/>
                  </a:moveTo>
                  <a:lnTo>
                    <a:pt x="921" y="97"/>
                  </a:lnTo>
                  <a:cubicBezTo>
                    <a:pt x="874" y="696"/>
                    <a:pt x="625" y="585"/>
                    <a:pt x="230" y="720"/>
                  </a:cubicBezTo>
                  <a:lnTo>
                    <a:pt x="353" y="774"/>
                  </a:lnTo>
                  <a:cubicBezTo>
                    <a:pt x="381" y="1118"/>
                    <a:pt x="218" y="1393"/>
                    <a:pt x="0" y="1504"/>
                  </a:cubicBezTo>
                  <a:cubicBezTo>
                    <a:pt x="315" y="2150"/>
                    <a:pt x="381" y="2482"/>
                    <a:pt x="545" y="3053"/>
                  </a:cubicBezTo>
                  <a:cubicBezTo>
                    <a:pt x="605" y="3013"/>
                    <a:pt x="668" y="2996"/>
                    <a:pt x="732" y="2996"/>
                  </a:cubicBezTo>
                  <a:cubicBezTo>
                    <a:pt x="1046" y="2996"/>
                    <a:pt x="1383" y="3400"/>
                    <a:pt x="1598" y="3400"/>
                  </a:cubicBezTo>
                  <a:cubicBezTo>
                    <a:pt x="1606" y="3400"/>
                    <a:pt x="1613" y="3399"/>
                    <a:pt x="1620" y="3398"/>
                  </a:cubicBezTo>
                  <a:lnTo>
                    <a:pt x="1620" y="3398"/>
                  </a:lnTo>
                  <a:cubicBezTo>
                    <a:pt x="1606" y="3462"/>
                    <a:pt x="1629" y="3564"/>
                    <a:pt x="1651" y="3673"/>
                  </a:cubicBezTo>
                  <a:cubicBezTo>
                    <a:pt x="1719" y="3150"/>
                    <a:pt x="2269" y="3019"/>
                    <a:pt x="2200" y="2562"/>
                  </a:cubicBezTo>
                  <a:lnTo>
                    <a:pt x="2200" y="2562"/>
                  </a:lnTo>
                  <a:cubicBezTo>
                    <a:pt x="2221" y="2565"/>
                    <a:pt x="2240" y="2567"/>
                    <a:pt x="2258" y="2567"/>
                  </a:cubicBezTo>
                  <a:cubicBezTo>
                    <a:pt x="2753" y="2567"/>
                    <a:pt x="1846" y="1367"/>
                    <a:pt x="2418" y="1179"/>
                  </a:cubicBezTo>
                  <a:cubicBezTo>
                    <a:pt x="2013" y="1115"/>
                    <a:pt x="1726" y="668"/>
                    <a:pt x="1395" y="379"/>
                  </a:cubicBezTo>
                  <a:lnTo>
                    <a:pt x="1395" y="379"/>
                  </a:lnTo>
                  <a:cubicBezTo>
                    <a:pt x="1405" y="476"/>
                    <a:pt x="1370" y="500"/>
                    <a:pt x="1320" y="500"/>
                  </a:cubicBezTo>
                  <a:cubicBezTo>
                    <a:pt x="1272" y="500"/>
                    <a:pt x="1211" y="480"/>
                    <a:pt x="1159" y="480"/>
                  </a:cubicBezTo>
                  <a:cubicBezTo>
                    <a:pt x="1121" y="480"/>
                    <a:pt x="1088" y="490"/>
                    <a:pt x="1068" y="526"/>
                  </a:cubicBezTo>
                  <a:cubicBezTo>
                    <a:pt x="909" y="246"/>
                    <a:pt x="1073" y="17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3"/>
            <p:cNvSpPr/>
            <p:nvPr/>
          </p:nvSpPr>
          <p:spPr>
            <a:xfrm>
              <a:off x="3478275" y="761225"/>
              <a:ext cx="8500" cy="9875"/>
            </a:xfrm>
            <a:custGeom>
              <a:rect b="b" l="l" r="r" t="t"/>
              <a:pathLst>
                <a:path extrusionOk="0" h="395" w="340">
                  <a:moveTo>
                    <a:pt x="102" y="1"/>
                  </a:moveTo>
                  <a:cubicBezTo>
                    <a:pt x="9" y="1"/>
                    <a:pt x="1" y="149"/>
                    <a:pt x="25" y="266"/>
                  </a:cubicBezTo>
                  <a:cubicBezTo>
                    <a:pt x="90" y="346"/>
                    <a:pt x="187" y="395"/>
                    <a:pt x="262" y="395"/>
                  </a:cubicBezTo>
                  <a:cubicBezTo>
                    <a:pt x="276" y="395"/>
                    <a:pt x="290" y="393"/>
                    <a:pt x="302" y="389"/>
                  </a:cubicBezTo>
                  <a:cubicBezTo>
                    <a:pt x="340" y="261"/>
                    <a:pt x="281" y="103"/>
                    <a:pt x="164" y="18"/>
                  </a:cubicBezTo>
                  <a:cubicBezTo>
                    <a:pt x="141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3427025" y="845425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0" y="0"/>
                  </a:moveTo>
                  <a:lnTo>
                    <a:pt x="52" y="161"/>
                  </a:lnTo>
                  <a:lnTo>
                    <a:pt x="10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3410750" y="783425"/>
              <a:ext cx="2675" cy="1150"/>
            </a:xfrm>
            <a:custGeom>
              <a:rect b="b" l="l" r="r" t="t"/>
              <a:pathLst>
                <a:path extrusionOk="0" h="46" w="107">
                  <a:moveTo>
                    <a:pt x="0" y="1"/>
                  </a:moveTo>
                  <a:lnTo>
                    <a:pt x="57" y="46"/>
                  </a:lnTo>
                  <a:lnTo>
                    <a:pt x="107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3372200" y="799425"/>
              <a:ext cx="425" cy="1375"/>
            </a:xfrm>
            <a:custGeom>
              <a:rect b="b" l="l" r="r" t="t"/>
              <a:pathLst>
                <a:path extrusionOk="0" h="55" w="17">
                  <a:moveTo>
                    <a:pt x="0" y="0"/>
                  </a:moveTo>
                  <a:cubicBezTo>
                    <a:pt x="7" y="17"/>
                    <a:pt x="12" y="36"/>
                    <a:pt x="17" y="55"/>
                  </a:cubicBezTo>
                  <a:cubicBezTo>
                    <a:pt x="15" y="34"/>
                    <a:pt x="10" y="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3370000" y="800775"/>
              <a:ext cx="4125" cy="10450"/>
            </a:xfrm>
            <a:custGeom>
              <a:rect b="b" l="l" r="r" t="t"/>
              <a:pathLst>
                <a:path extrusionOk="0" h="418" w="165">
                  <a:moveTo>
                    <a:pt x="105" y="1"/>
                  </a:moveTo>
                  <a:cubicBezTo>
                    <a:pt x="112" y="129"/>
                    <a:pt x="1" y="356"/>
                    <a:pt x="164" y="418"/>
                  </a:cubicBezTo>
                  <a:cubicBezTo>
                    <a:pt x="124" y="278"/>
                    <a:pt x="138" y="124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3273150" y="673150"/>
              <a:ext cx="114750" cy="128850"/>
            </a:xfrm>
            <a:custGeom>
              <a:rect b="b" l="l" r="r" t="t"/>
              <a:pathLst>
                <a:path extrusionOk="0" h="5154" w="4590">
                  <a:moveTo>
                    <a:pt x="1630" y="0"/>
                  </a:moveTo>
                  <a:cubicBezTo>
                    <a:pt x="1582" y="616"/>
                    <a:pt x="737" y="145"/>
                    <a:pt x="784" y="848"/>
                  </a:cubicBezTo>
                  <a:cubicBezTo>
                    <a:pt x="771" y="843"/>
                    <a:pt x="758" y="841"/>
                    <a:pt x="744" y="841"/>
                  </a:cubicBezTo>
                  <a:cubicBezTo>
                    <a:pt x="647" y="841"/>
                    <a:pt x="530" y="944"/>
                    <a:pt x="424" y="944"/>
                  </a:cubicBezTo>
                  <a:cubicBezTo>
                    <a:pt x="410" y="944"/>
                    <a:pt x="396" y="942"/>
                    <a:pt x="382" y="938"/>
                  </a:cubicBezTo>
                  <a:lnTo>
                    <a:pt x="382" y="938"/>
                  </a:lnTo>
                  <a:lnTo>
                    <a:pt x="476" y="1028"/>
                  </a:lnTo>
                  <a:cubicBezTo>
                    <a:pt x="391" y="1618"/>
                    <a:pt x="379" y="2274"/>
                    <a:pt x="0" y="2605"/>
                  </a:cubicBezTo>
                  <a:cubicBezTo>
                    <a:pt x="230" y="2648"/>
                    <a:pt x="448" y="2802"/>
                    <a:pt x="531" y="3214"/>
                  </a:cubicBezTo>
                  <a:cubicBezTo>
                    <a:pt x="455" y="3228"/>
                    <a:pt x="379" y="3244"/>
                    <a:pt x="342" y="3337"/>
                  </a:cubicBezTo>
                  <a:cubicBezTo>
                    <a:pt x="387" y="3401"/>
                    <a:pt x="440" y="3426"/>
                    <a:pt x="489" y="3426"/>
                  </a:cubicBezTo>
                  <a:cubicBezTo>
                    <a:pt x="536" y="3426"/>
                    <a:pt x="580" y="3403"/>
                    <a:pt x="611" y="3368"/>
                  </a:cubicBezTo>
                  <a:cubicBezTo>
                    <a:pt x="796" y="3616"/>
                    <a:pt x="656" y="3872"/>
                    <a:pt x="687" y="4151"/>
                  </a:cubicBezTo>
                  <a:lnTo>
                    <a:pt x="375" y="4384"/>
                  </a:lnTo>
                  <a:cubicBezTo>
                    <a:pt x="557" y="4376"/>
                    <a:pt x="926" y="4362"/>
                    <a:pt x="1024" y="4026"/>
                  </a:cubicBezTo>
                  <a:lnTo>
                    <a:pt x="1024" y="4028"/>
                  </a:lnTo>
                  <a:cubicBezTo>
                    <a:pt x="1154" y="4144"/>
                    <a:pt x="1592" y="4395"/>
                    <a:pt x="1282" y="4545"/>
                  </a:cubicBezTo>
                  <a:cubicBezTo>
                    <a:pt x="1646" y="4789"/>
                    <a:pt x="2075" y="4722"/>
                    <a:pt x="2359" y="5153"/>
                  </a:cubicBezTo>
                  <a:cubicBezTo>
                    <a:pt x="2813" y="5136"/>
                    <a:pt x="3173" y="4848"/>
                    <a:pt x="3573" y="4848"/>
                  </a:cubicBezTo>
                  <a:cubicBezTo>
                    <a:pt x="3679" y="4848"/>
                    <a:pt x="3787" y="4868"/>
                    <a:pt x="3901" y="4919"/>
                  </a:cubicBezTo>
                  <a:cubicBezTo>
                    <a:pt x="3979" y="4705"/>
                    <a:pt x="3875" y="4138"/>
                    <a:pt x="4109" y="4138"/>
                  </a:cubicBezTo>
                  <a:cubicBezTo>
                    <a:pt x="4150" y="4138"/>
                    <a:pt x="4202" y="4156"/>
                    <a:pt x="4268" y="4196"/>
                  </a:cubicBezTo>
                  <a:cubicBezTo>
                    <a:pt x="4171" y="4076"/>
                    <a:pt x="4055" y="3903"/>
                    <a:pt x="4100" y="3775"/>
                  </a:cubicBezTo>
                  <a:cubicBezTo>
                    <a:pt x="4138" y="3691"/>
                    <a:pt x="4177" y="3661"/>
                    <a:pt x="4215" y="3661"/>
                  </a:cubicBezTo>
                  <a:cubicBezTo>
                    <a:pt x="4308" y="3661"/>
                    <a:pt x="4400" y="3833"/>
                    <a:pt x="4493" y="3833"/>
                  </a:cubicBezTo>
                  <a:cubicBezTo>
                    <a:pt x="4510" y="3833"/>
                    <a:pt x="4527" y="3827"/>
                    <a:pt x="4545" y="3813"/>
                  </a:cubicBezTo>
                  <a:lnTo>
                    <a:pt x="4280" y="3356"/>
                  </a:lnTo>
                  <a:cubicBezTo>
                    <a:pt x="4590" y="2958"/>
                    <a:pt x="4166" y="2456"/>
                    <a:pt x="4422" y="2101"/>
                  </a:cubicBezTo>
                  <a:cubicBezTo>
                    <a:pt x="3778" y="1655"/>
                    <a:pt x="3472" y="514"/>
                    <a:pt x="2705" y="294"/>
                  </a:cubicBezTo>
                  <a:lnTo>
                    <a:pt x="2705" y="294"/>
                  </a:lnTo>
                  <a:lnTo>
                    <a:pt x="2721" y="348"/>
                  </a:lnTo>
                  <a:cubicBezTo>
                    <a:pt x="2625" y="320"/>
                    <a:pt x="2537" y="312"/>
                    <a:pt x="2454" y="312"/>
                  </a:cubicBezTo>
                  <a:cubicBezTo>
                    <a:pt x="2366" y="312"/>
                    <a:pt x="2283" y="321"/>
                    <a:pt x="2201" y="321"/>
                  </a:cubicBezTo>
                  <a:cubicBezTo>
                    <a:pt x="2017" y="321"/>
                    <a:pt x="1841" y="278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3280025" y="694150"/>
              <a:ext cx="2675" cy="2450"/>
            </a:xfrm>
            <a:custGeom>
              <a:rect b="b" l="l" r="r" t="t"/>
              <a:pathLst>
                <a:path extrusionOk="0" h="98" w="107">
                  <a:moveTo>
                    <a:pt x="0" y="1"/>
                  </a:moveTo>
                  <a:cubicBezTo>
                    <a:pt x="33" y="58"/>
                    <a:pt x="69" y="86"/>
                    <a:pt x="107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3"/>
            <p:cNvSpPr/>
            <p:nvPr/>
          </p:nvSpPr>
          <p:spPr>
            <a:xfrm>
              <a:off x="3331525" y="801975"/>
              <a:ext cx="2450" cy="3100"/>
            </a:xfrm>
            <a:custGeom>
              <a:rect b="b" l="l" r="r" t="t"/>
              <a:pathLst>
                <a:path extrusionOk="0" h="124" w="98">
                  <a:moveTo>
                    <a:pt x="0" y="0"/>
                  </a:moveTo>
                  <a:cubicBezTo>
                    <a:pt x="5" y="88"/>
                    <a:pt x="72" y="102"/>
                    <a:pt x="98" y="123"/>
                  </a:cubicBezTo>
                  <a:cubicBezTo>
                    <a:pt x="74" y="78"/>
                    <a:pt x="50" y="38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3"/>
            <p:cNvSpPr/>
            <p:nvPr/>
          </p:nvSpPr>
          <p:spPr>
            <a:xfrm>
              <a:off x="3417250" y="350375"/>
              <a:ext cx="5650" cy="5525"/>
            </a:xfrm>
            <a:custGeom>
              <a:rect b="b" l="l" r="r" t="t"/>
              <a:pathLst>
                <a:path extrusionOk="0" h="221" w="226">
                  <a:moveTo>
                    <a:pt x="3" y="0"/>
                  </a:moveTo>
                  <a:lnTo>
                    <a:pt x="1" y="31"/>
                  </a:lnTo>
                  <a:lnTo>
                    <a:pt x="221" y="220"/>
                  </a:lnTo>
                  <a:lnTo>
                    <a:pt x="225" y="19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3410550" y="404650"/>
              <a:ext cx="4250" cy="7475"/>
            </a:xfrm>
            <a:custGeom>
              <a:rect b="b" l="l" r="r" t="t"/>
              <a:pathLst>
                <a:path extrusionOk="0" h="299" w="170">
                  <a:moveTo>
                    <a:pt x="39" y="1"/>
                  </a:moveTo>
                  <a:lnTo>
                    <a:pt x="39" y="1"/>
                  </a:lnTo>
                  <a:cubicBezTo>
                    <a:pt x="1" y="74"/>
                    <a:pt x="6" y="223"/>
                    <a:pt x="51" y="299"/>
                  </a:cubicBezTo>
                  <a:cubicBezTo>
                    <a:pt x="110" y="275"/>
                    <a:pt x="169" y="74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3272450" y="785400"/>
              <a:ext cx="3500" cy="1550"/>
            </a:xfrm>
            <a:custGeom>
              <a:rect b="b" l="l" r="r" t="t"/>
              <a:pathLst>
                <a:path extrusionOk="0" h="62" w="140">
                  <a:moveTo>
                    <a:pt x="140" y="0"/>
                  </a:moveTo>
                  <a:cubicBezTo>
                    <a:pt x="88" y="2"/>
                    <a:pt x="43" y="31"/>
                    <a:pt x="0" y="62"/>
                  </a:cubicBezTo>
                  <a:cubicBezTo>
                    <a:pt x="57" y="62"/>
                    <a:pt x="109" y="5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3"/>
            <p:cNvSpPr/>
            <p:nvPr/>
          </p:nvSpPr>
          <p:spPr>
            <a:xfrm>
              <a:off x="3263800" y="786475"/>
              <a:ext cx="8675" cy="3500"/>
            </a:xfrm>
            <a:custGeom>
              <a:rect b="b" l="l" r="r" t="t"/>
              <a:pathLst>
                <a:path extrusionOk="0" h="140" w="347">
                  <a:moveTo>
                    <a:pt x="140" y="0"/>
                  </a:moveTo>
                  <a:cubicBezTo>
                    <a:pt x="79" y="0"/>
                    <a:pt x="28" y="16"/>
                    <a:pt x="0" y="78"/>
                  </a:cubicBezTo>
                  <a:cubicBezTo>
                    <a:pt x="50" y="122"/>
                    <a:pt x="94" y="139"/>
                    <a:pt x="133" y="139"/>
                  </a:cubicBezTo>
                  <a:cubicBezTo>
                    <a:pt x="212" y="139"/>
                    <a:pt x="275" y="72"/>
                    <a:pt x="346" y="19"/>
                  </a:cubicBezTo>
                  <a:cubicBezTo>
                    <a:pt x="280" y="19"/>
                    <a:pt x="205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3"/>
            <p:cNvSpPr/>
            <p:nvPr/>
          </p:nvSpPr>
          <p:spPr>
            <a:xfrm>
              <a:off x="3272325" y="765675"/>
              <a:ext cx="2975" cy="2325"/>
            </a:xfrm>
            <a:custGeom>
              <a:rect b="b" l="l" r="r" t="t"/>
              <a:pathLst>
                <a:path extrusionOk="0" h="93" w="119">
                  <a:moveTo>
                    <a:pt x="119" y="1"/>
                  </a:moveTo>
                  <a:lnTo>
                    <a:pt x="0" y="22"/>
                  </a:lnTo>
                  <a:lnTo>
                    <a:pt x="78" y="9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3"/>
            <p:cNvSpPr/>
            <p:nvPr/>
          </p:nvSpPr>
          <p:spPr>
            <a:xfrm>
              <a:off x="3228775" y="832000"/>
              <a:ext cx="7675" cy="6900"/>
            </a:xfrm>
            <a:custGeom>
              <a:rect b="b" l="l" r="r" t="t"/>
              <a:pathLst>
                <a:path extrusionOk="0" h="276" w="307">
                  <a:moveTo>
                    <a:pt x="207" y="0"/>
                  </a:moveTo>
                  <a:cubicBezTo>
                    <a:pt x="95" y="0"/>
                    <a:pt x="1" y="70"/>
                    <a:pt x="163" y="256"/>
                  </a:cubicBezTo>
                  <a:cubicBezTo>
                    <a:pt x="186" y="269"/>
                    <a:pt x="205" y="275"/>
                    <a:pt x="221" y="275"/>
                  </a:cubicBezTo>
                  <a:cubicBezTo>
                    <a:pt x="307" y="275"/>
                    <a:pt x="299" y="101"/>
                    <a:pt x="279" y="9"/>
                  </a:cubicBezTo>
                  <a:cubicBezTo>
                    <a:pt x="256" y="4"/>
                    <a:pt x="23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3"/>
            <p:cNvSpPr/>
            <p:nvPr/>
          </p:nvSpPr>
          <p:spPr>
            <a:xfrm>
              <a:off x="3245975" y="793500"/>
              <a:ext cx="5650" cy="2400"/>
            </a:xfrm>
            <a:custGeom>
              <a:rect b="b" l="l" r="r" t="t"/>
              <a:pathLst>
                <a:path extrusionOk="0" h="96" w="226">
                  <a:moveTo>
                    <a:pt x="225" y="1"/>
                  </a:moveTo>
                  <a:lnTo>
                    <a:pt x="1" y="95"/>
                  </a:lnTo>
                  <a:lnTo>
                    <a:pt x="159" y="6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3"/>
            <p:cNvSpPr/>
            <p:nvPr/>
          </p:nvSpPr>
          <p:spPr>
            <a:xfrm>
              <a:off x="3173100" y="632400"/>
              <a:ext cx="28175" cy="30500"/>
            </a:xfrm>
            <a:custGeom>
              <a:rect b="b" l="l" r="r" t="t"/>
              <a:pathLst>
                <a:path extrusionOk="0" h="1220" w="1127">
                  <a:moveTo>
                    <a:pt x="412" y="1"/>
                  </a:moveTo>
                  <a:cubicBezTo>
                    <a:pt x="259" y="1"/>
                    <a:pt x="118" y="57"/>
                    <a:pt x="38" y="58"/>
                  </a:cubicBezTo>
                  <a:cubicBezTo>
                    <a:pt x="258" y="245"/>
                    <a:pt x="0" y="458"/>
                    <a:pt x="64" y="699"/>
                  </a:cubicBezTo>
                  <a:cubicBezTo>
                    <a:pt x="176" y="938"/>
                    <a:pt x="298" y="1220"/>
                    <a:pt x="495" y="1220"/>
                  </a:cubicBezTo>
                  <a:cubicBezTo>
                    <a:pt x="515" y="1220"/>
                    <a:pt x="535" y="1217"/>
                    <a:pt x="557" y="1211"/>
                  </a:cubicBezTo>
                  <a:cubicBezTo>
                    <a:pt x="568" y="1212"/>
                    <a:pt x="580" y="1213"/>
                    <a:pt x="591" y="1213"/>
                  </a:cubicBezTo>
                  <a:cubicBezTo>
                    <a:pt x="901" y="1213"/>
                    <a:pt x="1126" y="785"/>
                    <a:pt x="891" y="337"/>
                  </a:cubicBezTo>
                  <a:cubicBezTo>
                    <a:pt x="759" y="66"/>
                    <a:pt x="579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3"/>
            <p:cNvSpPr/>
            <p:nvPr/>
          </p:nvSpPr>
          <p:spPr>
            <a:xfrm>
              <a:off x="3103775" y="654025"/>
              <a:ext cx="55025" cy="71775"/>
            </a:xfrm>
            <a:custGeom>
              <a:rect b="b" l="l" r="r" t="t"/>
              <a:pathLst>
                <a:path extrusionOk="0" h="2871" w="2201">
                  <a:moveTo>
                    <a:pt x="786" y="0"/>
                  </a:moveTo>
                  <a:lnTo>
                    <a:pt x="786" y="0"/>
                  </a:lnTo>
                  <a:cubicBezTo>
                    <a:pt x="853" y="311"/>
                    <a:pt x="564" y="410"/>
                    <a:pt x="337" y="410"/>
                  </a:cubicBezTo>
                  <a:cubicBezTo>
                    <a:pt x="306" y="410"/>
                    <a:pt x="276" y="409"/>
                    <a:pt x="249" y="405"/>
                  </a:cubicBezTo>
                  <a:lnTo>
                    <a:pt x="249" y="405"/>
                  </a:lnTo>
                  <a:cubicBezTo>
                    <a:pt x="519" y="846"/>
                    <a:pt x="135" y="1059"/>
                    <a:pt x="0" y="1326"/>
                  </a:cubicBezTo>
                  <a:cubicBezTo>
                    <a:pt x="121" y="1923"/>
                    <a:pt x="400" y="2143"/>
                    <a:pt x="630" y="2754"/>
                  </a:cubicBezTo>
                  <a:cubicBezTo>
                    <a:pt x="619" y="2621"/>
                    <a:pt x="703" y="2556"/>
                    <a:pt x="799" y="2556"/>
                  </a:cubicBezTo>
                  <a:cubicBezTo>
                    <a:pt x="921" y="2556"/>
                    <a:pt x="1060" y="2663"/>
                    <a:pt x="1038" y="2870"/>
                  </a:cubicBezTo>
                  <a:lnTo>
                    <a:pt x="1040" y="2870"/>
                  </a:lnTo>
                  <a:cubicBezTo>
                    <a:pt x="1343" y="2328"/>
                    <a:pt x="1748" y="2664"/>
                    <a:pt x="1975" y="2269"/>
                  </a:cubicBezTo>
                  <a:cubicBezTo>
                    <a:pt x="1705" y="1942"/>
                    <a:pt x="2181" y="2127"/>
                    <a:pt x="2004" y="1760"/>
                  </a:cubicBezTo>
                  <a:cubicBezTo>
                    <a:pt x="2019" y="1744"/>
                    <a:pt x="2035" y="1738"/>
                    <a:pt x="2050" y="1738"/>
                  </a:cubicBezTo>
                  <a:cubicBezTo>
                    <a:pt x="2093" y="1738"/>
                    <a:pt x="2136" y="1787"/>
                    <a:pt x="2188" y="1787"/>
                  </a:cubicBezTo>
                  <a:cubicBezTo>
                    <a:pt x="2192" y="1787"/>
                    <a:pt x="2196" y="1786"/>
                    <a:pt x="2200" y="1786"/>
                  </a:cubicBezTo>
                  <a:cubicBezTo>
                    <a:pt x="1805" y="1731"/>
                    <a:pt x="2018" y="1059"/>
                    <a:pt x="1907" y="848"/>
                  </a:cubicBezTo>
                  <a:cubicBezTo>
                    <a:pt x="1490" y="405"/>
                    <a:pt x="1227" y="303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3"/>
            <p:cNvSpPr/>
            <p:nvPr/>
          </p:nvSpPr>
          <p:spPr>
            <a:xfrm>
              <a:off x="3241300" y="238100"/>
              <a:ext cx="23525" cy="36100"/>
            </a:xfrm>
            <a:custGeom>
              <a:rect b="b" l="l" r="r" t="t"/>
              <a:pathLst>
                <a:path extrusionOk="0" h="1444" w="941">
                  <a:moveTo>
                    <a:pt x="392" y="0"/>
                  </a:moveTo>
                  <a:cubicBezTo>
                    <a:pt x="318" y="0"/>
                    <a:pt x="238" y="22"/>
                    <a:pt x="140" y="41"/>
                  </a:cubicBezTo>
                  <a:cubicBezTo>
                    <a:pt x="240" y="451"/>
                    <a:pt x="0" y="370"/>
                    <a:pt x="98" y="782"/>
                  </a:cubicBezTo>
                  <a:cubicBezTo>
                    <a:pt x="301" y="1045"/>
                    <a:pt x="353" y="1176"/>
                    <a:pt x="514" y="1391"/>
                  </a:cubicBezTo>
                  <a:cubicBezTo>
                    <a:pt x="626" y="1211"/>
                    <a:pt x="941" y="1443"/>
                    <a:pt x="924" y="977"/>
                  </a:cubicBezTo>
                  <a:cubicBezTo>
                    <a:pt x="884" y="785"/>
                    <a:pt x="917" y="598"/>
                    <a:pt x="827" y="389"/>
                  </a:cubicBezTo>
                  <a:cubicBezTo>
                    <a:pt x="652" y="77"/>
                    <a:pt x="533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3"/>
            <p:cNvSpPr/>
            <p:nvPr/>
          </p:nvSpPr>
          <p:spPr>
            <a:xfrm>
              <a:off x="3104900" y="720750"/>
              <a:ext cx="3100" cy="3800"/>
            </a:xfrm>
            <a:custGeom>
              <a:rect b="b" l="l" r="r" t="t"/>
              <a:pathLst>
                <a:path extrusionOk="0" h="152" w="124">
                  <a:moveTo>
                    <a:pt x="123" y="0"/>
                  </a:moveTo>
                  <a:lnTo>
                    <a:pt x="0" y="100"/>
                  </a:lnTo>
                  <a:lnTo>
                    <a:pt x="48" y="15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3179025" y="391325"/>
              <a:ext cx="21325" cy="30075"/>
            </a:xfrm>
            <a:custGeom>
              <a:rect b="b" l="l" r="r" t="t"/>
              <a:pathLst>
                <a:path extrusionOk="0" h="1203" w="853">
                  <a:moveTo>
                    <a:pt x="322" y="8"/>
                  </a:moveTo>
                  <a:cubicBezTo>
                    <a:pt x="0" y="48"/>
                    <a:pt x="26" y="410"/>
                    <a:pt x="43" y="806"/>
                  </a:cubicBezTo>
                  <a:cubicBezTo>
                    <a:pt x="128" y="901"/>
                    <a:pt x="171" y="1036"/>
                    <a:pt x="275" y="1154"/>
                  </a:cubicBezTo>
                  <a:cubicBezTo>
                    <a:pt x="321" y="1188"/>
                    <a:pt x="364" y="1203"/>
                    <a:pt x="404" y="1203"/>
                  </a:cubicBezTo>
                  <a:cubicBezTo>
                    <a:pt x="548" y="1203"/>
                    <a:pt x="660" y="1020"/>
                    <a:pt x="784" y="903"/>
                  </a:cubicBezTo>
                  <a:cubicBezTo>
                    <a:pt x="853" y="775"/>
                    <a:pt x="741" y="486"/>
                    <a:pt x="715" y="292"/>
                  </a:cubicBezTo>
                  <a:cubicBezTo>
                    <a:pt x="604" y="1"/>
                    <a:pt x="434" y="95"/>
                    <a:pt x="32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3"/>
            <p:cNvSpPr/>
            <p:nvPr/>
          </p:nvSpPr>
          <p:spPr>
            <a:xfrm>
              <a:off x="3117625" y="467175"/>
              <a:ext cx="31700" cy="40525"/>
            </a:xfrm>
            <a:custGeom>
              <a:rect b="b" l="l" r="r" t="t"/>
              <a:pathLst>
                <a:path extrusionOk="0" h="1621" w="1268">
                  <a:moveTo>
                    <a:pt x="725" y="0"/>
                  </a:moveTo>
                  <a:cubicBezTo>
                    <a:pt x="680" y="517"/>
                    <a:pt x="0" y="318"/>
                    <a:pt x="275" y="1002"/>
                  </a:cubicBezTo>
                  <a:cubicBezTo>
                    <a:pt x="422" y="1400"/>
                    <a:pt x="552" y="1379"/>
                    <a:pt x="796" y="1620"/>
                  </a:cubicBezTo>
                  <a:cubicBezTo>
                    <a:pt x="933" y="1428"/>
                    <a:pt x="1184" y="1414"/>
                    <a:pt x="1225" y="1068"/>
                  </a:cubicBezTo>
                  <a:lnTo>
                    <a:pt x="1267" y="1118"/>
                  </a:lnTo>
                  <a:cubicBezTo>
                    <a:pt x="1156" y="772"/>
                    <a:pt x="929" y="334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3"/>
            <p:cNvSpPr/>
            <p:nvPr/>
          </p:nvSpPr>
          <p:spPr>
            <a:xfrm>
              <a:off x="2944050" y="864250"/>
              <a:ext cx="2850" cy="4350"/>
            </a:xfrm>
            <a:custGeom>
              <a:rect b="b" l="l" r="r" t="t"/>
              <a:pathLst>
                <a:path extrusionOk="0" h="174" w="114">
                  <a:moveTo>
                    <a:pt x="21" y="0"/>
                  </a:moveTo>
                  <a:cubicBezTo>
                    <a:pt x="0" y="29"/>
                    <a:pt x="2" y="81"/>
                    <a:pt x="5" y="138"/>
                  </a:cubicBezTo>
                  <a:cubicBezTo>
                    <a:pt x="21" y="156"/>
                    <a:pt x="38" y="174"/>
                    <a:pt x="66" y="174"/>
                  </a:cubicBezTo>
                  <a:cubicBezTo>
                    <a:pt x="79" y="174"/>
                    <a:pt x="95" y="170"/>
                    <a:pt x="114" y="16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3177725" y="249000"/>
              <a:ext cx="17725" cy="27825"/>
            </a:xfrm>
            <a:custGeom>
              <a:rect b="b" l="l" r="r" t="t"/>
              <a:pathLst>
                <a:path extrusionOk="0" h="1113" w="709">
                  <a:moveTo>
                    <a:pt x="396" y="1"/>
                  </a:moveTo>
                  <a:cubicBezTo>
                    <a:pt x="282" y="58"/>
                    <a:pt x="116" y="10"/>
                    <a:pt x="95" y="304"/>
                  </a:cubicBezTo>
                  <a:cubicBezTo>
                    <a:pt x="0" y="586"/>
                    <a:pt x="211" y="965"/>
                    <a:pt x="391" y="1064"/>
                  </a:cubicBezTo>
                  <a:cubicBezTo>
                    <a:pt x="427" y="1098"/>
                    <a:pt x="458" y="1113"/>
                    <a:pt x="486" y="1113"/>
                  </a:cubicBezTo>
                  <a:cubicBezTo>
                    <a:pt x="588" y="1113"/>
                    <a:pt x="643" y="919"/>
                    <a:pt x="708" y="811"/>
                  </a:cubicBezTo>
                  <a:cubicBezTo>
                    <a:pt x="701" y="526"/>
                    <a:pt x="592" y="122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3"/>
            <p:cNvSpPr/>
            <p:nvPr/>
          </p:nvSpPr>
          <p:spPr>
            <a:xfrm>
              <a:off x="3008225" y="633075"/>
              <a:ext cx="15575" cy="19075"/>
            </a:xfrm>
            <a:custGeom>
              <a:rect b="b" l="l" r="r" t="t"/>
              <a:pathLst>
                <a:path extrusionOk="0" h="763" w="623">
                  <a:moveTo>
                    <a:pt x="286" y="0"/>
                  </a:moveTo>
                  <a:cubicBezTo>
                    <a:pt x="143" y="0"/>
                    <a:pt x="66" y="262"/>
                    <a:pt x="0" y="381"/>
                  </a:cubicBezTo>
                  <a:cubicBezTo>
                    <a:pt x="64" y="762"/>
                    <a:pt x="346" y="575"/>
                    <a:pt x="521" y="698"/>
                  </a:cubicBezTo>
                  <a:cubicBezTo>
                    <a:pt x="488" y="507"/>
                    <a:pt x="623" y="137"/>
                    <a:pt x="396" y="47"/>
                  </a:cubicBezTo>
                  <a:cubicBezTo>
                    <a:pt x="355" y="14"/>
                    <a:pt x="31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3"/>
            <p:cNvSpPr/>
            <p:nvPr/>
          </p:nvSpPr>
          <p:spPr>
            <a:xfrm>
              <a:off x="3810125" y="529400"/>
              <a:ext cx="133775" cy="156075"/>
            </a:xfrm>
            <a:custGeom>
              <a:rect b="b" l="l" r="r" t="t"/>
              <a:pathLst>
                <a:path extrusionOk="0" h="6243" w="5351">
                  <a:moveTo>
                    <a:pt x="1675" y="0"/>
                  </a:moveTo>
                  <a:lnTo>
                    <a:pt x="1675" y="0"/>
                  </a:lnTo>
                  <a:cubicBezTo>
                    <a:pt x="1741" y="97"/>
                    <a:pt x="1777" y="213"/>
                    <a:pt x="1812" y="294"/>
                  </a:cubicBezTo>
                  <a:cubicBezTo>
                    <a:pt x="1350" y="396"/>
                    <a:pt x="827" y="393"/>
                    <a:pt x="398" y="533"/>
                  </a:cubicBezTo>
                  <a:cubicBezTo>
                    <a:pt x="296" y="1364"/>
                    <a:pt x="0" y="2449"/>
                    <a:pt x="301" y="3247"/>
                  </a:cubicBezTo>
                  <a:cubicBezTo>
                    <a:pt x="782" y="3259"/>
                    <a:pt x="865" y="3908"/>
                    <a:pt x="1144" y="4287"/>
                  </a:cubicBezTo>
                  <a:cubicBezTo>
                    <a:pt x="1080" y="4325"/>
                    <a:pt x="886" y="4294"/>
                    <a:pt x="917" y="4341"/>
                  </a:cubicBezTo>
                  <a:cubicBezTo>
                    <a:pt x="1203" y="4521"/>
                    <a:pt x="1665" y="4412"/>
                    <a:pt x="2011" y="4888"/>
                  </a:cubicBezTo>
                  <a:cubicBezTo>
                    <a:pt x="2196" y="5421"/>
                    <a:pt x="1563" y="5487"/>
                    <a:pt x="1388" y="5743"/>
                  </a:cubicBezTo>
                  <a:cubicBezTo>
                    <a:pt x="1405" y="5745"/>
                    <a:pt x="1421" y="5746"/>
                    <a:pt x="1437" y="5746"/>
                  </a:cubicBezTo>
                  <a:cubicBezTo>
                    <a:pt x="1827" y="5746"/>
                    <a:pt x="2025" y="5168"/>
                    <a:pt x="2484" y="5168"/>
                  </a:cubicBezTo>
                  <a:cubicBezTo>
                    <a:pt x="2530" y="5168"/>
                    <a:pt x="2579" y="5174"/>
                    <a:pt x="2631" y="5187"/>
                  </a:cubicBezTo>
                  <a:cubicBezTo>
                    <a:pt x="2695" y="5286"/>
                    <a:pt x="3124" y="5355"/>
                    <a:pt x="2987" y="5561"/>
                  </a:cubicBezTo>
                  <a:cubicBezTo>
                    <a:pt x="3129" y="5436"/>
                    <a:pt x="3286" y="5386"/>
                    <a:pt x="3459" y="5386"/>
                  </a:cubicBezTo>
                  <a:cubicBezTo>
                    <a:pt x="3532" y="5386"/>
                    <a:pt x="3608" y="5395"/>
                    <a:pt x="3688" y="5411"/>
                  </a:cubicBezTo>
                  <a:cubicBezTo>
                    <a:pt x="3948" y="5703"/>
                    <a:pt x="3846" y="5996"/>
                    <a:pt x="3939" y="6243"/>
                  </a:cubicBezTo>
                  <a:cubicBezTo>
                    <a:pt x="3756" y="5475"/>
                    <a:pt x="4289" y="5281"/>
                    <a:pt x="4552" y="4893"/>
                  </a:cubicBezTo>
                  <a:cubicBezTo>
                    <a:pt x="4572" y="4860"/>
                    <a:pt x="4594" y="4847"/>
                    <a:pt x="4617" y="4847"/>
                  </a:cubicBezTo>
                  <a:cubicBezTo>
                    <a:pt x="4706" y="4847"/>
                    <a:pt x="4818" y="5045"/>
                    <a:pt x="4950" y="5104"/>
                  </a:cubicBezTo>
                  <a:cubicBezTo>
                    <a:pt x="4782" y="4725"/>
                    <a:pt x="4879" y="4533"/>
                    <a:pt x="4874" y="4263"/>
                  </a:cubicBezTo>
                  <a:lnTo>
                    <a:pt x="4874" y="4263"/>
                  </a:lnTo>
                  <a:cubicBezTo>
                    <a:pt x="4900" y="4274"/>
                    <a:pt x="4922" y="4280"/>
                    <a:pt x="4940" y="4280"/>
                  </a:cubicBezTo>
                  <a:cubicBezTo>
                    <a:pt x="5158" y="4280"/>
                    <a:pt x="4895" y="3551"/>
                    <a:pt x="5119" y="3551"/>
                  </a:cubicBezTo>
                  <a:cubicBezTo>
                    <a:pt x="5169" y="3551"/>
                    <a:pt x="5242" y="3586"/>
                    <a:pt x="5350" y="3673"/>
                  </a:cubicBezTo>
                  <a:cubicBezTo>
                    <a:pt x="4931" y="2925"/>
                    <a:pt x="4720" y="2503"/>
                    <a:pt x="4391" y="1701"/>
                  </a:cubicBezTo>
                  <a:cubicBezTo>
                    <a:pt x="4159" y="1532"/>
                    <a:pt x="3872" y="1497"/>
                    <a:pt x="3697" y="1191"/>
                  </a:cubicBezTo>
                  <a:cubicBezTo>
                    <a:pt x="3335" y="893"/>
                    <a:pt x="3804" y="850"/>
                    <a:pt x="3444" y="618"/>
                  </a:cubicBezTo>
                  <a:lnTo>
                    <a:pt x="3444" y="618"/>
                  </a:lnTo>
                  <a:cubicBezTo>
                    <a:pt x="3381" y="645"/>
                    <a:pt x="3300" y="657"/>
                    <a:pt x="3206" y="657"/>
                  </a:cubicBezTo>
                  <a:cubicBezTo>
                    <a:pt x="2798" y="657"/>
                    <a:pt x="2144" y="418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2777475" y="757025"/>
              <a:ext cx="112275" cy="114225"/>
            </a:xfrm>
            <a:custGeom>
              <a:rect b="b" l="l" r="r" t="t"/>
              <a:pathLst>
                <a:path extrusionOk="0" h="4569" w="4491">
                  <a:moveTo>
                    <a:pt x="3884" y="3574"/>
                  </a:moveTo>
                  <a:cubicBezTo>
                    <a:pt x="3884" y="3576"/>
                    <a:pt x="3883" y="3577"/>
                    <a:pt x="3883" y="3579"/>
                  </a:cubicBezTo>
                  <a:cubicBezTo>
                    <a:pt x="3883" y="3577"/>
                    <a:pt x="3884" y="3576"/>
                    <a:pt x="3884" y="3574"/>
                  </a:cubicBezTo>
                  <a:close/>
                  <a:moveTo>
                    <a:pt x="2230" y="1"/>
                  </a:moveTo>
                  <a:lnTo>
                    <a:pt x="2275" y="356"/>
                  </a:lnTo>
                  <a:cubicBezTo>
                    <a:pt x="2172" y="299"/>
                    <a:pt x="2072" y="278"/>
                    <a:pt x="1973" y="278"/>
                  </a:cubicBezTo>
                  <a:cubicBezTo>
                    <a:pt x="1703" y="278"/>
                    <a:pt x="1446" y="434"/>
                    <a:pt x="1191" y="444"/>
                  </a:cubicBezTo>
                  <a:lnTo>
                    <a:pt x="1191" y="444"/>
                  </a:lnTo>
                  <a:cubicBezTo>
                    <a:pt x="1182" y="443"/>
                    <a:pt x="1174" y="442"/>
                    <a:pt x="1165" y="442"/>
                  </a:cubicBezTo>
                  <a:cubicBezTo>
                    <a:pt x="1156" y="442"/>
                    <a:pt x="1147" y="443"/>
                    <a:pt x="1138" y="444"/>
                  </a:cubicBezTo>
                  <a:lnTo>
                    <a:pt x="1138" y="444"/>
                  </a:lnTo>
                  <a:cubicBezTo>
                    <a:pt x="1038" y="439"/>
                    <a:pt x="938" y="409"/>
                    <a:pt x="837" y="335"/>
                  </a:cubicBezTo>
                  <a:lnTo>
                    <a:pt x="837" y="335"/>
                  </a:lnTo>
                  <a:cubicBezTo>
                    <a:pt x="892" y="437"/>
                    <a:pt x="948" y="462"/>
                    <a:pt x="1006" y="462"/>
                  </a:cubicBezTo>
                  <a:cubicBezTo>
                    <a:pt x="1049" y="462"/>
                    <a:pt x="1093" y="448"/>
                    <a:pt x="1138" y="444"/>
                  </a:cubicBezTo>
                  <a:lnTo>
                    <a:pt x="1138" y="444"/>
                  </a:lnTo>
                  <a:cubicBezTo>
                    <a:pt x="1148" y="444"/>
                    <a:pt x="1157" y="444"/>
                    <a:pt x="1166" y="444"/>
                  </a:cubicBezTo>
                  <a:cubicBezTo>
                    <a:pt x="1174" y="444"/>
                    <a:pt x="1182" y="444"/>
                    <a:pt x="1191" y="444"/>
                  </a:cubicBezTo>
                  <a:lnTo>
                    <a:pt x="1191" y="444"/>
                  </a:lnTo>
                  <a:cubicBezTo>
                    <a:pt x="1232" y="449"/>
                    <a:pt x="1273" y="468"/>
                    <a:pt x="1316" y="517"/>
                  </a:cubicBezTo>
                  <a:cubicBezTo>
                    <a:pt x="1167" y="1000"/>
                    <a:pt x="942" y="965"/>
                    <a:pt x="641" y="1171"/>
                  </a:cubicBezTo>
                  <a:lnTo>
                    <a:pt x="833" y="1396"/>
                  </a:lnTo>
                  <a:cubicBezTo>
                    <a:pt x="631" y="1632"/>
                    <a:pt x="591" y="1931"/>
                    <a:pt x="347" y="2163"/>
                  </a:cubicBezTo>
                  <a:cubicBezTo>
                    <a:pt x="394" y="2140"/>
                    <a:pt x="428" y="2130"/>
                    <a:pt x="453" y="2130"/>
                  </a:cubicBezTo>
                  <a:cubicBezTo>
                    <a:pt x="590" y="2130"/>
                    <a:pt x="440" y="2437"/>
                    <a:pt x="466" y="2577"/>
                  </a:cubicBezTo>
                  <a:cubicBezTo>
                    <a:pt x="420" y="2630"/>
                    <a:pt x="368" y="2647"/>
                    <a:pt x="316" y="2647"/>
                  </a:cubicBezTo>
                  <a:cubicBezTo>
                    <a:pt x="227" y="2647"/>
                    <a:pt x="139" y="2598"/>
                    <a:pt x="82" y="2598"/>
                  </a:cubicBezTo>
                  <a:cubicBezTo>
                    <a:pt x="25" y="2598"/>
                    <a:pt x="0" y="2649"/>
                    <a:pt x="44" y="2854"/>
                  </a:cubicBezTo>
                  <a:cubicBezTo>
                    <a:pt x="698" y="3219"/>
                    <a:pt x="1008" y="4297"/>
                    <a:pt x="1804" y="4569"/>
                  </a:cubicBezTo>
                  <a:cubicBezTo>
                    <a:pt x="2372" y="4427"/>
                    <a:pt x="2699" y="4351"/>
                    <a:pt x="3196" y="4169"/>
                  </a:cubicBezTo>
                  <a:lnTo>
                    <a:pt x="3196" y="4169"/>
                  </a:lnTo>
                  <a:lnTo>
                    <a:pt x="3194" y="4387"/>
                  </a:lnTo>
                  <a:lnTo>
                    <a:pt x="3194" y="4389"/>
                  </a:lnTo>
                  <a:lnTo>
                    <a:pt x="3843" y="3468"/>
                  </a:lnTo>
                  <a:cubicBezTo>
                    <a:pt x="3864" y="3496"/>
                    <a:pt x="3903" y="3496"/>
                    <a:pt x="3884" y="3574"/>
                  </a:cubicBezTo>
                  <a:lnTo>
                    <a:pt x="3884" y="3574"/>
                  </a:lnTo>
                  <a:cubicBezTo>
                    <a:pt x="4060" y="2866"/>
                    <a:pt x="4490" y="2237"/>
                    <a:pt x="4020" y="1500"/>
                  </a:cubicBezTo>
                  <a:cubicBezTo>
                    <a:pt x="3592" y="1088"/>
                    <a:pt x="3338" y="512"/>
                    <a:pt x="2905" y="178"/>
                  </a:cubicBezTo>
                  <a:lnTo>
                    <a:pt x="2905" y="178"/>
                  </a:lnTo>
                  <a:lnTo>
                    <a:pt x="2919" y="370"/>
                  </a:lnTo>
                  <a:cubicBezTo>
                    <a:pt x="2855" y="422"/>
                    <a:pt x="2799" y="444"/>
                    <a:pt x="2750" y="444"/>
                  </a:cubicBezTo>
                  <a:cubicBezTo>
                    <a:pt x="2542" y="444"/>
                    <a:pt x="2436" y="71"/>
                    <a:pt x="2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3"/>
            <p:cNvSpPr/>
            <p:nvPr/>
          </p:nvSpPr>
          <p:spPr>
            <a:xfrm>
              <a:off x="3025625" y="563075"/>
              <a:ext cx="10800" cy="12975"/>
            </a:xfrm>
            <a:custGeom>
              <a:rect b="b" l="l" r="r" t="t"/>
              <a:pathLst>
                <a:path extrusionOk="0" h="519" w="432">
                  <a:moveTo>
                    <a:pt x="169" y="1"/>
                  </a:moveTo>
                  <a:cubicBezTo>
                    <a:pt x="100" y="1"/>
                    <a:pt x="37" y="60"/>
                    <a:pt x="0" y="200"/>
                  </a:cubicBezTo>
                  <a:cubicBezTo>
                    <a:pt x="10" y="306"/>
                    <a:pt x="38" y="446"/>
                    <a:pt x="133" y="517"/>
                  </a:cubicBezTo>
                  <a:cubicBezTo>
                    <a:pt x="139" y="518"/>
                    <a:pt x="145" y="518"/>
                    <a:pt x="151" y="518"/>
                  </a:cubicBezTo>
                  <a:cubicBezTo>
                    <a:pt x="275" y="518"/>
                    <a:pt x="431" y="364"/>
                    <a:pt x="341" y="110"/>
                  </a:cubicBezTo>
                  <a:cubicBezTo>
                    <a:pt x="288" y="41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3"/>
            <p:cNvSpPr/>
            <p:nvPr/>
          </p:nvSpPr>
          <p:spPr>
            <a:xfrm>
              <a:off x="3006675" y="604150"/>
              <a:ext cx="6600" cy="7175"/>
            </a:xfrm>
            <a:custGeom>
              <a:rect b="b" l="l" r="r" t="t"/>
              <a:pathLst>
                <a:path extrusionOk="0" h="287" w="264">
                  <a:moveTo>
                    <a:pt x="132" y="0"/>
                  </a:moveTo>
                  <a:cubicBezTo>
                    <a:pt x="106" y="0"/>
                    <a:pt x="80" y="15"/>
                    <a:pt x="62" y="49"/>
                  </a:cubicBezTo>
                  <a:cubicBezTo>
                    <a:pt x="64" y="105"/>
                    <a:pt x="1" y="219"/>
                    <a:pt x="93" y="240"/>
                  </a:cubicBezTo>
                  <a:cubicBezTo>
                    <a:pt x="127" y="253"/>
                    <a:pt x="162" y="287"/>
                    <a:pt x="191" y="287"/>
                  </a:cubicBezTo>
                  <a:cubicBezTo>
                    <a:pt x="209" y="287"/>
                    <a:pt x="225" y="273"/>
                    <a:pt x="235" y="229"/>
                  </a:cubicBezTo>
                  <a:cubicBezTo>
                    <a:pt x="263" y="89"/>
                    <a:pt x="196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3"/>
            <p:cNvSpPr/>
            <p:nvPr/>
          </p:nvSpPr>
          <p:spPr>
            <a:xfrm>
              <a:off x="2889325" y="711925"/>
              <a:ext cx="7900" cy="5825"/>
            </a:xfrm>
            <a:custGeom>
              <a:rect b="b" l="l" r="r" t="t"/>
              <a:pathLst>
                <a:path extrusionOk="0" h="233" w="316">
                  <a:moveTo>
                    <a:pt x="141" y="1"/>
                  </a:moveTo>
                  <a:cubicBezTo>
                    <a:pt x="62" y="1"/>
                    <a:pt x="0" y="59"/>
                    <a:pt x="22" y="216"/>
                  </a:cubicBezTo>
                  <a:cubicBezTo>
                    <a:pt x="47" y="228"/>
                    <a:pt x="72" y="233"/>
                    <a:pt x="96" y="233"/>
                  </a:cubicBezTo>
                  <a:cubicBezTo>
                    <a:pt x="181" y="233"/>
                    <a:pt x="255" y="164"/>
                    <a:pt x="316" y="78"/>
                  </a:cubicBezTo>
                  <a:cubicBezTo>
                    <a:pt x="266" y="32"/>
                    <a:pt x="199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>
              <a:off x="2842100" y="745675"/>
              <a:ext cx="5650" cy="12400"/>
            </a:xfrm>
            <a:custGeom>
              <a:rect b="b" l="l" r="r" t="t"/>
              <a:pathLst>
                <a:path extrusionOk="0" h="496" w="226">
                  <a:moveTo>
                    <a:pt x="0" y="0"/>
                  </a:moveTo>
                  <a:lnTo>
                    <a:pt x="14" y="192"/>
                  </a:lnTo>
                  <a:lnTo>
                    <a:pt x="225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>
              <a:off x="2765125" y="832575"/>
              <a:ext cx="4450" cy="6000"/>
            </a:xfrm>
            <a:custGeom>
              <a:rect b="b" l="l" r="r" t="t"/>
              <a:pathLst>
                <a:path extrusionOk="0" h="240" w="178">
                  <a:moveTo>
                    <a:pt x="121" y="1"/>
                  </a:moveTo>
                  <a:lnTo>
                    <a:pt x="121" y="1"/>
                  </a:lnTo>
                  <a:cubicBezTo>
                    <a:pt x="31" y="48"/>
                    <a:pt x="1" y="183"/>
                    <a:pt x="38" y="240"/>
                  </a:cubicBezTo>
                  <a:cubicBezTo>
                    <a:pt x="40" y="240"/>
                    <a:pt x="41" y="240"/>
                    <a:pt x="42" y="240"/>
                  </a:cubicBezTo>
                  <a:cubicBezTo>
                    <a:pt x="125" y="240"/>
                    <a:pt x="177" y="85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>
              <a:off x="2768925" y="780150"/>
              <a:ext cx="16525" cy="7275"/>
            </a:xfrm>
            <a:custGeom>
              <a:rect b="b" l="l" r="r" t="t"/>
              <a:pathLst>
                <a:path extrusionOk="0" h="291" w="661">
                  <a:moveTo>
                    <a:pt x="171" y="0"/>
                  </a:moveTo>
                  <a:cubicBezTo>
                    <a:pt x="121" y="0"/>
                    <a:pt x="67" y="35"/>
                    <a:pt x="0" y="137"/>
                  </a:cubicBezTo>
                  <a:cubicBezTo>
                    <a:pt x="5" y="139"/>
                    <a:pt x="11" y="140"/>
                    <a:pt x="19" y="140"/>
                  </a:cubicBezTo>
                  <a:cubicBezTo>
                    <a:pt x="62" y="140"/>
                    <a:pt x="138" y="102"/>
                    <a:pt x="188" y="102"/>
                  </a:cubicBezTo>
                  <a:cubicBezTo>
                    <a:pt x="230" y="102"/>
                    <a:pt x="253" y="130"/>
                    <a:pt x="218" y="231"/>
                  </a:cubicBezTo>
                  <a:cubicBezTo>
                    <a:pt x="257" y="274"/>
                    <a:pt x="300" y="290"/>
                    <a:pt x="345" y="290"/>
                  </a:cubicBezTo>
                  <a:cubicBezTo>
                    <a:pt x="453" y="290"/>
                    <a:pt x="569" y="192"/>
                    <a:pt x="661" y="118"/>
                  </a:cubicBezTo>
                  <a:lnTo>
                    <a:pt x="661" y="118"/>
                  </a:lnTo>
                  <a:cubicBezTo>
                    <a:pt x="606" y="157"/>
                    <a:pt x="557" y="172"/>
                    <a:pt x="514" y="172"/>
                  </a:cubicBezTo>
                  <a:cubicBezTo>
                    <a:pt x="369" y="172"/>
                    <a:pt x="28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>
              <a:off x="2379650" y="781900"/>
              <a:ext cx="98850" cy="88825"/>
            </a:xfrm>
            <a:custGeom>
              <a:rect b="b" l="l" r="r" t="t"/>
              <a:pathLst>
                <a:path extrusionOk="0" h="3553" w="3954">
                  <a:moveTo>
                    <a:pt x="1978" y="0"/>
                  </a:moveTo>
                  <a:cubicBezTo>
                    <a:pt x="1976" y="19"/>
                    <a:pt x="1976" y="38"/>
                    <a:pt x="1964" y="62"/>
                  </a:cubicBezTo>
                  <a:cubicBezTo>
                    <a:pt x="1545" y="83"/>
                    <a:pt x="1410" y="204"/>
                    <a:pt x="1083" y="474"/>
                  </a:cubicBezTo>
                  <a:cubicBezTo>
                    <a:pt x="1064" y="424"/>
                    <a:pt x="1052" y="401"/>
                    <a:pt x="1066" y="358"/>
                  </a:cubicBezTo>
                  <a:lnTo>
                    <a:pt x="1066" y="358"/>
                  </a:lnTo>
                  <a:cubicBezTo>
                    <a:pt x="851" y="590"/>
                    <a:pt x="567" y="893"/>
                    <a:pt x="503" y="1279"/>
                  </a:cubicBezTo>
                  <a:cubicBezTo>
                    <a:pt x="483" y="1287"/>
                    <a:pt x="465" y="1290"/>
                    <a:pt x="448" y="1290"/>
                  </a:cubicBezTo>
                  <a:cubicBezTo>
                    <a:pt x="349" y="1290"/>
                    <a:pt x="292" y="1179"/>
                    <a:pt x="211" y="1175"/>
                  </a:cubicBezTo>
                  <a:lnTo>
                    <a:pt x="211" y="1175"/>
                  </a:lnTo>
                  <a:cubicBezTo>
                    <a:pt x="332" y="1322"/>
                    <a:pt x="493" y="1412"/>
                    <a:pt x="415" y="1682"/>
                  </a:cubicBezTo>
                  <a:lnTo>
                    <a:pt x="72" y="1767"/>
                  </a:lnTo>
                  <a:cubicBezTo>
                    <a:pt x="815" y="1819"/>
                    <a:pt x="1" y="2669"/>
                    <a:pt x="744" y="2759"/>
                  </a:cubicBezTo>
                  <a:cubicBezTo>
                    <a:pt x="737" y="2894"/>
                    <a:pt x="619" y="2837"/>
                    <a:pt x="567" y="2868"/>
                  </a:cubicBezTo>
                  <a:cubicBezTo>
                    <a:pt x="806" y="3339"/>
                    <a:pt x="1661" y="3022"/>
                    <a:pt x="2004" y="3553"/>
                  </a:cubicBezTo>
                  <a:cubicBezTo>
                    <a:pt x="2726" y="3508"/>
                    <a:pt x="3273" y="2965"/>
                    <a:pt x="3728" y="2378"/>
                  </a:cubicBezTo>
                  <a:cubicBezTo>
                    <a:pt x="3870" y="2077"/>
                    <a:pt x="3953" y="1855"/>
                    <a:pt x="3771" y="1589"/>
                  </a:cubicBezTo>
                  <a:cubicBezTo>
                    <a:pt x="3645" y="1383"/>
                    <a:pt x="3757" y="903"/>
                    <a:pt x="3482" y="903"/>
                  </a:cubicBezTo>
                  <a:cubicBezTo>
                    <a:pt x="3451" y="903"/>
                    <a:pt x="3416" y="909"/>
                    <a:pt x="3375" y="922"/>
                  </a:cubicBezTo>
                  <a:cubicBezTo>
                    <a:pt x="3254" y="88"/>
                    <a:pt x="2338" y="353"/>
                    <a:pt x="1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>
              <a:off x="2426075" y="776500"/>
              <a:ext cx="3450" cy="5375"/>
            </a:xfrm>
            <a:custGeom>
              <a:rect b="b" l="l" r="r" t="t"/>
              <a:pathLst>
                <a:path extrusionOk="0" h="215" w="138">
                  <a:moveTo>
                    <a:pt x="0" y="1"/>
                  </a:moveTo>
                  <a:lnTo>
                    <a:pt x="0" y="1"/>
                  </a:lnTo>
                  <a:cubicBezTo>
                    <a:pt x="24" y="91"/>
                    <a:pt x="67" y="162"/>
                    <a:pt x="121" y="214"/>
                  </a:cubicBezTo>
                  <a:cubicBezTo>
                    <a:pt x="138" y="110"/>
                    <a:pt x="64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>
              <a:off x="2955350" y="494325"/>
              <a:ext cx="9425" cy="13600"/>
            </a:xfrm>
            <a:custGeom>
              <a:rect b="b" l="l" r="r" t="t"/>
              <a:pathLst>
                <a:path extrusionOk="0" h="544" w="377">
                  <a:moveTo>
                    <a:pt x="160" y="0"/>
                  </a:moveTo>
                  <a:cubicBezTo>
                    <a:pt x="128" y="0"/>
                    <a:pt x="93" y="16"/>
                    <a:pt x="57" y="53"/>
                  </a:cubicBezTo>
                  <a:cubicBezTo>
                    <a:pt x="29" y="219"/>
                    <a:pt x="0" y="442"/>
                    <a:pt x="138" y="544"/>
                  </a:cubicBezTo>
                  <a:cubicBezTo>
                    <a:pt x="218" y="510"/>
                    <a:pt x="367" y="473"/>
                    <a:pt x="377" y="281"/>
                  </a:cubicBezTo>
                  <a:cubicBezTo>
                    <a:pt x="334" y="139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>
              <a:off x="2861400" y="621150"/>
              <a:ext cx="3150" cy="1900"/>
            </a:xfrm>
            <a:custGeom>
              <a:rect b="b" l="l" r="r" t="t"/>
              <a:pathLst>
                <a:path extrusionOk="0" h="76" w="126">
                  <a:moveTo>
                    <a:pt x="0" y="1"/>
                  </a:moveTo>
                  <a:lnTo>
                    <a:pt x="33" y="58"/>
                  </a:lnTo>
                  <a:cubicBezTo>
                    <a:pt x="55" y="58"/>
                    <a:pt x="75" y="75"/>
                    <a:pt x="92" y="75"/>
                  </a:cubicBezTo>
                  <a:cubicBezTo>
                    <a:pt x="105" y="75"/>
                    <a:pt x="116" y="65"/>
                    <a:pt x="126" y="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>
              <a:off x="2851325" y="612225"/>
              <a:ext cx="2575" cy="4275"/>
            </a:xfrm>
            <a:custGeom>
              <a:rect b="b" l="l" r="r" t="t"/>
              <a:pathLst>
                <a:path extrusionOk="0" h="171" w="103">
                  <a:moveTo>
                    <a:pt x="1" y="0"/>
                  </a:moveTo>
                  <a:lnTo>
                    <a:pt x="1" y="57"/>
                  </a:lnTo>
                  <a:cubicBezTo>
                    <a:pt x="15" y="80"/>
                    <a:pt x="42" y="170"/>
                    <a:pt x="86" y="170"/>
                  </a:cubicBezTo>
                  <a:cubicBezTo>
                    <a:pt x="91" y="170"/>
                    <a:pt x="97" y="169"/>
                    <a:pt x="102" y="16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>
              <a:off x="2850675" y="559175"/>
              <a:ext cx="25725" cy="32075"/>
            </a:xfrm>
            <a:custGeom>
              <a:rect b="b" l="l" r="r" t="t"/>
              <a:pathLst>
                <a:path extrusionOk="0" h="1283" w="1029">
                  <a:moveTo>
                    <a:pt x="477" y="3"/>
                  </a:moveTo>
                  <a:cubicBezTo>
                    <a:pt x="216" y="382"/>
                    <a:pt x="313" y="547"/>
                    <a:pt x="1" y="844"/>
                  </a:cubicBezTo>
                  <a:lnTo>
                    <a:pt x="308" y="1009"/>
                  </a:lnTo>
                  <a:cubicBezTo>
                    <a:pt x="272" y="1217"/>
                    <a:pt x="315" y="1282"/>
                    <a:pt x="392" y="1282"/>
                  </a:cubicBezTo>
                  <a:cubicBezTo>
                    <a:pt x="517" y="1282"/>
                    <a:pt x="733" y="1110"/>
                    <a:pt x="853" y="1092"/>
                  </a:cubicBezTo>
                  <a:cubicBezTo>
                    <a:pt x="981" y="955"/>
                    <a:pt x="1028" y="571"/>
                    <a:pt x="979" y="439"/>
                  </a:cubicBezTo>
                  <a:cubicBezTo>
                    <a:pt x="853" y="0"/>
                    <a:pt x="588" y="195"/>
                    <a:pt x="47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2369225" y="862775"/>
              <a:ext cx="2875" cy="1150"/>
            </a:xfrm>
            <a:custGeom>
              <a:rect b="b" l="l" r="r" t="t"/>
              <a:pathLst>
                <a:path extrusionOk="0" h="46" w="115">
                  <a:moveTo>
                    <a:pt x="115" y="0"/>
                  </a:moveTo>
                  <a:lnTo>
                    <a:pt x="1" y="36"/>
                  </a:lnTo>
                  <a:lnTo>
                    <a:pt x="36" y="4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>
              <a:off x="2856300" y="588425"/>
              <a:ext cx="1450" cy="2800"/>
            </a:xfrm>
            <a:custGeom>
              <a:rect b="b" l="l" r="r" t="t"/>
              <a:pathLst>
                <a:path extrusionOk="0" h="112" w="58">
                  <a:moveTo>
                    <a:pt x="43" y="0"/>
                  </a:moveTo>
                  <a:lnTo>
                    <a:pt x="0" y="112"/>
                  </a:lnTo>
                  <a:lnTo>
                    <a:pt x="57" y="3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>
              <a:off x="2026875" y="1178975"/>
              <a:ext cx="7175" cy="675"/>
            </a:xfrm>
            <a:custGeom>
              <a:rect b="b" l="l" r="r" t="t"/>
              <a:pathLst>
                <a:path extrusionOk="0" h="27" w="287">
                  <a:moveTo>
                    <a:pt x="287" y="1"/>
                  </a:moveTo>
                  <a:lnTo>
                    <a:pt x="0" y="3"/>
                  </a:lnTo>
                  <a:lnTo>
                    <a:pt x="62" y="27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2358050" y="844650"/>
              <a:ext cx="4275" cy="850"/>
            </a:xfrm>
            <a:custGeom>
              <a:rect b="b" l="l" r="r" t="t"/>
              <a:pathLst>
                <a:path extrusionOk="0" h="34" w="171">
                  <a:moveTo>
                    <a:pt x="0" y="1"/>
                  </a:moveTo>
                  <a:lnTo>
                    <a:pt x="109" y="34"/>
                  </a:lnTo>
                  <a:lnTo>
                    <a:pt x="171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3"/>
            <p:cNvSpPr/>
            <p:nvPr/>
          </p:nvSpPr>
          <p:spPr>
            <a:xfrm>
              <a:off x="2341825" y="840875"/>
              <a:ext cx="3875" cy="2825"/>
            </a:xfrm>
            <a:custGeom>
              <a:rect b="b" l="l" r="r" t="t"/>
              <a:pathLst>
                <a:path extrusionOk="0" h="113" w="155">
                  <a:moveTo>
                    <a:pt x="143" y="0"/>
                  </a:moveTo>
                  <a:lnTo>
                    <a:pt x="143" y="0"/>
                  </a:lnTo>
                  <a:cubicBezTo>
                    <a:pt x="88" y="31"/>
                    <a:pt x="0" y="50"/>
                    <a:pt x="57" y="111"/>
                  </a:cubicBezTo>
                  <a:cubicBezTo>
                    <a:pt x="63" y="112"/>
                    <a:pt x="69" y="112"/>
                    <a:pt x="74" y="112"/>
                  </a:cubicBezTo>
                  <a:cubicBezTo>
                    <a:pt x="154" y="112"/>
                    <a:pt x="136" y="6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3"/>
            <p:cNvSpPr/>
            <p:nvPr/>
          </p:nvSpPr>
          <p:spPr>
            <a:xfrm>
              <a:off x="2395000" y="796100"/>
              <a:ext cx="2050" cy="3900"/>
            </a:xfrm>
            <a:custGeom>
              <a:rect b="b" l="l" r="r" t="t"/>
              <a:pathLst>
                <a:path extrusionOk="0" h="156" w="82">
                  <a:moveTo>
                    <a:pt x="51" y="1"/>
                  </a:moveTo>
                  <a:cubicBezTo>
                    <a:pt x="41" y="1"/>
                    <a:pt x="25" y="13"/>
                    <a:pt x="0" y="43"/>
                  </a:cubicBezTo>
                  <a:cubicBezTo>
                    <a:pt x="41" y="80"/>
                    <a:pt x="16" y="155"/>
                    <a:pt x="66" y="155"/>
                  </a:cubicBezTo>
                  <a:cubicBezTo>
                    <a:pt x="69" y="155"/>
                    <a:pt x="71" y="155"/>
                    <a:pt x="73" y="155"/>
                  </a:cubicBezTo>
                  <a:cubicBezTo>
                    <a:pt x="57" y="117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3"/>
            <p:cNvSpPr/>
            <p:nvPr/>
          </p:nvSpPr>
          <p:spPr>
            <a:xfrm>
              <a:off x="2409300" y="778000"/>
              <a:ext cx="10450" cy="5175"/>
            </a:xfrm>
            <a:custGeom>
              <a:rect b="b" l="l" r="r" t="t"/>
              <a:pathLst>
                <a:path extrusionOk="0" h="207" w="418">
                  <a:moveTo>
                    <a:pt x="51" y="0"/>
                  </a:moveTo>
                  <a:cubicBezTo>
                    <a:pt x="1" y="162"/>
                    <a:pt x="41" y="206"/>
                    <a:pt x="114" y="206"/>
                  </a:cubicBezTo>
                  <a:cubicBezTo>
                    <a:pt x="200" y="206"/>
                    <a:pt x="331" y="145"/>
                    <a:pt x="413" y="142"/>
                  </a:cubicBezTo>
                  <a:cubicBezTo>
                    <a:pt x="417" y="86"/>
                    <a:pt x="371" y="80"/>
                    <a:pt x="310" y="80"/>
                  </a:cubicBezTo>
                  <a:cubicBezTo>
                    <a:pt x="291" y="80"/>
                    <a:pt x="269" y="80"/>
                    <a:pt x="248" y="80"/>
                  </a:cubicBezTo>
                  <a:cubicBezTo>
                    <a:pt x="173" y="80"/>
                    <a:pt x="93" y="72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3"/>
            <p:cNvSpPr/>
            <p:nvPr/>
          </p:nvSpPr>
          <p:spPr>
            <a:xfrm>
              <a:off x="2388725" y="793500"/>
              <a:ext cx="5750" cy="5525"/>
            </a:xfrm>
            <a:custGeom>
              <a:rect b="b" l="l" r="r" t="t"/>
              <a:pathLst>
                <a:path extrusionOk="0" h="221" w="230">
                  <a:moveTo>
                    <a:pt x="189" y="1"/>
                  </a:moveTo>
                  <a:lnTo>
                    <a:pt x="0" y="145"/>
                  </a:lnTo>
                  <a:lnTo>
                    <a:pt x="31" y="221"/>
                  </a:lnTo>
                  <a:lnTo>
                    <a:pt x="230" y="9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3"/>
            <p:cNvSpPr/>
            <p:nvPr/>
          </p:nvSpPr>
          <p:spPr>
            <a:xfrm>
              <a:off x="2828350" y="528350"/>
              <a:ext cx="8150" cy="8450"/>
            </a:xfrm>
            <a:custGeom>
              <a:rect b="b" l="l" r="r" t="t"/>
              <a:pathLst>
                <a:path extrusionOk="0" h="338" w="326">
                  <a:moveTo>
                    <a:pt x="177" y="0"/>
                  </a:moveTo>
                  <a:cubicBezTo>
                    <a:pt x="90" y="0"/>
                    <a:pt x="0" y="93"/>
                    <a:pt x="58" y="298"/>
                  </a:cubicBezTo>
                  <a:cubicBezTo>
                    <a:pt x="83" y="325"/>
                    <a:pt x="112" y="338"/>
                    <a:pt x="141" y="338"/>
                  </a:cubicBezTo>
                  <a:cubicBezTo>
                    <a:pt x="200" y="338"/>
                    <a:pt x="262" y="285"/>
                    <a:pt x="301" y="194"/>
                  </a:cubicBezTo>
                  <a:cubicBezTo>
                    <a:pt x="326" y="69"/>
                    <a:pt x="252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3"/>
            <p:cNvSpPr/>
            <p:nvPr/>
          </p:nvSpPr>
          <p:spPr>
            <a:xfrm>
              <a:off x="2818775" y="542400"/>
              <a:ext cx="5725" cy="6275"/>
            </a:xfrm>
            <a:custGeom>
              <a:rect b="b" l="l" r="r" t="t"/>
              <a:pathLst>
                <a:path extrusionOk="0" h="251" w="229">
                  <a:moveTo>
                    <a:pt x="98" y="0"/>
                  </a:moveTo>
                  <a:cubicBezTo>
                    <a:pt x="53" y="0"/>
                    <a:pt x="9" y="46"/>
                    <a:pt x="0" y="158"/>
                  </a:cubicBezTo>
                  <a:cubicBezTo>
                    <a:pt x="20" y="229"/>
                    <a:pt x="48" y="251"/>
                    <a:pt x="84" y="251"/>
                  </a:cubicBezTo>
                  <a:cubicBezTo>
                    <a:pt x="117" y="251"/>
                    <a:pt x="156" y="232"/>
                    <a:pt x="199" y="219"/>
                  </a:cubicBezTo>
                  <a:cubicBezTo>
                    <a:pt x="228" y="93"/>
                    <a:pt x="162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3"/>
            <p:cNvSpPr/>
            <p:nvPr/>
          </p:nvSpPr>
          <p:spPr>
            <a:xfrm>
              <a:off x="2828125" y="511000"/>
              <a:ext cx="4175" cy="5200"/>
            </a:xfrm>
            <a:custGeom>
              <a:rect b="b" l="l" r="r" t="t"/>
              <a:pathLst>
                <a:path extrusionOk="0" h="208" w="167">
                  <a:moveTo>
                    <a:pt x="51" y="1"/>
                  </a:moveTo>
                  <a:cubicBezTo>
                    <a:pt x="31" y="1"/>
                    <a:pt x="13" y="31"/>
                    <a:pt x="0" y="121"/>
                  </a:cubicBezTo>
                  <a:cubicBezTo>
                    <a:pt x="23" y="186"/>
                    <a:pt x="41" y="208"/>
                    <a:pt x="59" y="208"/>
                  </a:cubicBezTo>
                  <a:cubicBezTo>
                    <a:pt x="92" y="208"/>
                    <a:pt x="122" y="125"/>
                    <a:pt x="165" y="125"/>
                  </a:cubicBezTo>
                  <a:cubicBezTo>
                    <a:pt x="165" y="125"/>
                    <a:pt x="166" y="125"/>
                    <a:pt x="166" y="125"/>
                  </a:cubicBezTo>
                  <a:cubicBezTo>
                    <a:pt x="126" y="89"/>
                    <a:pt x="84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3"/>
            <p:cNvSpPr/>
            <p:nvPr/>
          </p:nvSpPr>
          <p:spPr>
            <a:xfrm>
              <a:off x="2839475" y="431650"/>
              <a:ext cx="11925" cy="10675"/>
            </a:xfrm>
            <a:custGeom>
              <a:rect b="b" l="l" r="r" t="t"/>
              <a:pathLst>
                <a:path extrusionOk="0" h="427" w="477">
                  <a:moveTo>
                    <a:pt x="374" y="0"/>
                  </a:moveTo>
                  <a:cubicBezTo>
                    <a:pt x="249" y="0"/>
                    <a:pt x="170" y="362"/>
                    <a:pt x="1" y="427"/>
                  </a:cubicBezTo>
                  <a:cubicBezTo>
                    <a:pt x="188" y="427"/>
                    <a:pt x="335" y="346"/>
                    <a:pt x="477" y="76"/>
                  </a:cubicBezTo>
                  <a:cubicBezTo>
                    <a:pt x="439" y="22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3"/>
            <p:cNvSpPr/>
            <p:nvPr/>
          </p:nvSpPr>
          <p:spPr>
            <a:xfrm>
              <a:off x="2843700" y="426550"/>
              <a:ext cx="1975" cy="2650"/>
            </a:xfrm>
            <a:custGeom>
              <a:rect b="b" l="l" r="r" t="t"/>
              <a:pathLst>
                <a:path extrusionOk="0" h="106" w="79">
                  <a:moveTo>
                    <a:pt x="53" y="0"/>
                  </a:moveTo>
                  <a:cubicBezTo>
                    <a:pt x="35" y="0"/>
                    <a:pt x="14" y="69"/>
                    <a:pt x="0" y="105"/>
                  </a:cubicBezTo>
                  <a:lnTo>
                    <a:pt x="78" y="62"/>
                  </a:lnTo>
                  <a:cubicBezTo>
                    <a:pt x="71" y="17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3"/>
            <p:cNvSpPr/>
            <p:nvPr/>
          </p:nvSpPr>
          <p:spPr>
            <a:xfrm>
              <a:off x="2843275" y="429175"/>
              <a:ext cx="450" cy="600"/>
            </a:xfrm>
            <a:custGeom>
              <a:rect b="b" l="l" r="r" t="t"/>
              <a:pathLst>
                <a:path extrusionOk="0" h="24" w="18">
                  <a:moveTo>
                    <a:pt x="17" y="0"/>
                  </a:moveTo>
                  <a:lnTo>
                    <a:pt x="1" y="12"/>
                  </a:lnTo>
                  <a:cubicBezTo>
                    <a:pt x="1" y="20"/>
                    <a:pt x="3" y="24"/>
                    <a:pt x="5" y="24"/>
                  </a:cubicBezTo>
                  <a:cubicBezTo>
                    <a:pt x="8" y="24"/>
                    <a:pt x="13" y="15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3"/>
            <p:cNvSpPr/>
            <p:nvPr/>
          </p:nvSpPr>
          <p:spPr>
            <a:xfrm>
              <a:off x="2838175" y="433475"/>
              <a:ext cx="2450" cy="1325"/>
            </a:xfrm>
            <a:custGeom>
              <a:rect b="b" l="l" r="r" t="t"/>
              <a:pathLst>
                <a:path extrusionOk="0" h="53" w="98">
                  <a:moveTo>
                    <a:pt x="98" y="1"/>
                  </a:moveTo>
                  <a:lnTo>
                    <a:pt x="1" y="53"/>
                  </a:lnTo>
                  <a:lnTo>
                    <a:pt x="32" y="5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3"/>
            <p:cNvSpPr/>
            <p:nvPr/>
          </p:nvSpPr>
          <p:spPr>
            <a:xfrm>
              <a:off x="2837225" y="425375"/>
              <a:ext cx="3300" cy="3400"/>
            </a:xfrm>
            <a:custGeom>
              <a:rect b="b" l="l" r="r" t="t"/>
              <a:pathLst>
                <a:path extrusionOk="0" h="136" w="132">
                  <a:moveTo>
                    <a:pt x="131" y="0"/>
                  </a:moveTo>
                  <a:lnTo>
                    <a:pt x="1" y="107"/>
                  </a:lnTo>
                  <a:lnTo>
                    <a:pt x="15" y="13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3"/>
            <p:cNvSpPr/>
            <p:nvPr/>
          </p:nvSpPr>
          <p:spPr>
            <a:xfrm>
              <a:off x="2807575" y="427325"/>
              <a:ext cx="3100" cy="4225"/>
            </a:xfrm>
            <a:custGeom>
              <a:rect b="b" l="l" r="r" t="t"/>
              <a:pathLst>
                <a:path extrusionOk="0" h="169" w="124">
                  <a:moveTo>
                    <a:pt x="77" y="0"/>
                  </a:moveTo>
                  <a:cubicBezTo>
                    <a:pt x="41" y="0"/>
                    <a:pt x="0" y="68"/>
                    <a:pt x="8" y="169"/>
                  </a:cubicBezTo>
                  <a:cubicBezTo>
                    <a:pt x="55" y="140"/>
                    <a:pt x="98" y="169"/>
                    <a:pt x="124" y="91"/>
                  </a:cubicBezTo>
                  <a:cubicBezTo>
                    <a:pt x="119" y="27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3"/>
            <p:cNvSpPr/>
            <p:nvPr/>
          </p:nvSpPr>
          <p:spPr>
            <a:xfrm>
              <a:off x="2290975" y="702825"/>
              <a:ext cx="18125" cy="15025"/>
            </a:xfrm>
            <a:custGeom>
              <a:rect b="b" l="l" r="r" t="t"/>
              <a:pathLst>
                <a:path extrusionOk="0" h="601" w="725">
                  <a:moveTo>
                    <a:pt x="276" y="1"/>
                  </a:moveTo>
                  <a:cubicBezTo>
                    <a:pt x="188" y="1"/>
                    <a:pt x="94" y="32"/>
                    <a:pt x="0" y="111"/>
                  </a:cubicBezTo>
                  <a:lnTo>
                    <a:pt x="22" y="495"/>
                  </a:lnTo>
                  <a:cubicBezTo>
                    <a:pt x="108" y="540"/>
                    <a:pt x="255" y="600"/>
                    <a:pt x="395" y="600"/>
                  </a:cubicBezTo>
                  <a:cubicBezTo>
                    <a:pt x="534" y="600"/>
                    <a:pt x="666" y="540"/>
                    <a:pt x="725" y="345"/>
                  </a:cubicBezTo>
                  <a:cubicBezTo>
                    <a:pt x="689" y="209"/>
                    <a:pt x="503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3"/>
            <p:cNvSpPr/>
            <p:nvPr/>
          </p:nvSpPr>
          <p:spPr>
            <a:xfrm>
              <a:off x="2487500" y="559125"/>
              <a:ext cx="8000" cy="7050"/>
            </a:xfrm>
            <a:custGeom>
              <a:rect b="b" l="l" r="r" t="t"/>
              <a:pathLst>
                <a:path extrusionOk="0" h="282" w="320">
                  <a:moveTo>
                    <a:pt x="150" y="0"/>
                  </a:moveTo>
                  <a:cubicBezTo>
                    <a:pt x="120" y="0"/>
                    <a:pt x="90" y="18"/>
                    <a:pt x="63" y="66"/>
                  </a:cubicBezTo>
                  <a:cubicBezTo>
                    <a:pt x="0" y="222"/>
                    <a:pt x="47" y="281"/>
                    <a:pt x="115" y="281"/>
                  </a:cubicBezTo>
                  <a:cubicBezTo>
                    <a:pt x="200" y="281"/>
                    <a:pt x="319" y="185"/>
                    <a:pt x="290" y="69"/>
                  </a:cubicBezTo>
                  <a:cubicBezTo>
                    <a:pt x="245" y="40"/>
                    <a:pt x="196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3"/>
            <p:cNvSpPr/>
            <p:nvPr/>
          </p:nvSpPr>
          <p:spPr>
            <a:xfrm>
              <a:off x="2393200" y="599375"/>
              <a:ext cx="4775" cy="5125"/>
            </a:xfrm>
            <a:custGeom>
              <a:rect b="b" l="l" r="r" t="t"/>
              <a:pathLst>
                <a:path extrusionOk="0" h="205" w="191">
                  <a:moveTo>
                    <a:pt x="77" y="0"/>
                  </a:moveTo>
                  <a:lnTo>
                    <a:pt x="1" y="116"/>
                  </a:lnTo>
                  <a:lnTo>
                    <a:pt x="190" y="20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8" name="Google Shape;3018;p13"/>
          <p:cNvSpPr txBox="1"/>
          <p:nvPr>
            <p:ph hasCustomPrompt="1" type="title"/>
          </p:nvPr>
        </p:nvSpPr>
        <p:spPr>
          <a:xfrm>
            <a:off x="715100" y="176692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9" name="Google Shape;3019;p13"/>
          <p:cNvSpPr txBox="1"/>
          <p:nvPr>
            <p:ph idx="1" type="subTitle"/>
          </p:nvPr>
        </p:nvSpPr>
        <p:spPr>
          <a:xfrm>
            <a:off x="1171100" y="176692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20" name="Google Shape;3020;p13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1" name="Google Shape;3021;p13"/>
          <p:cNvSpPr txBox="1"/>
          <p:nvPr>
            <p:ph hasCustomPrompt="1" idx="3" type="title"/>
          </p:nvPr>
        </p:nvSpPr>
        <p:spPr>
          <a:xfrm>
            <a:off x="715100" y="2155960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2" name="Google Shape;3022;p13"/>
          <p:cNvSpPr txBox="1"/>
          <p:nvPr>
            <p:ph idx="4" type="subTitle"/>
          </p:nvPr>
        </p:nvSpPr>
        <p:spPr>
          <a:xfrm>
            <a:off x="1171100" y="2155960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23" name="Google Shape;3023;p13"/>
          <p:cNvSpPr txBox="1"/>
          <p:nvPr>
            <p:ph hasCustomPrompt="1" idx="5" type="title"/>
          </p:nvPr>
        </p:nvSpPr>
        <p:spPr>
          <a:xfrm>
            <a:off x="715100" y="254499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4" name="Google Shape;3024;p13"/>
          <p:cNvSpPr txBox="1"/>
          <p:nvPr>
            <p:ph idx="6" type="subTitle"/>
          </p:nvPr>
        </p:nvSpPr>
        <p:spPr>
          <a:xfrm>
            <a:off x="1171100" y="254499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25" name="Google Shape;3025;p13"/>
          <p:cNvSpPr txBox="1"/>
          <p:nvPr>
            <p:ph hasCustomPrompt="1" idx="7" type="title"/>
          </p:nvPr>
        </p:nvSpPr>
        <p:spPr>
          <a:xfrm>
            <a:off x="715100" y="2934030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6" name="Google Shape;3026;p13"/>
          <p:cNvSpPr txBox="1"/>
          <p:nvPr>
            <p:ph idx="8" type="subTitle"/>
          </p:nvPr>
        </p:nvSpPr>
        <p:spPr>
          <a:xfrm>
            <a:off x="1171100" y="2934030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27" name="Google Shape;3027;p13"/>
          <p:cNvSpPr txBox="1"/>
          <p:nvPr>
            <p:ph hasCustomPrompt="1" idx="9" type="title"/>
          </p:nvPr>
        </p:nvSpPr>
        <p:spPr>
          <a:xfrm>
            <a:off x="715100" y="332306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8" name="Google Shape;3028;p13"/>
          <p:cNvSpPr txBox="1"/>
          <p:nvPr>
            <p:ph idx="13" type="subTitle"/>
          </p:nvPr>
        </p:nvSpPr>
        <p:spPr>
          <a:xfrm>
            <a:off x="1171100" y="332306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29" name="Google Shape;3029;p13"/>
          <p:cNvSpPr txBox="1"/>
          <p:nvPr>
            <p:ph hasCustomPrompt="1" idx="14" type="title"/>
          </p:nvPr>
        </p:nvSpPr>
        <p:spPr>
          <a:xfrm>
            <a:off x="4571900" y="176692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0" name="Google Shape;3030;p13"/>
          <p:cNvSpPr txBox="1"/>
          <p:nvPr>
            <p:ph idx="15" type="subTitle"/>
          </p:nvPr>
        </p:nvSpPr>
        <p:spPr>
          <a:xfrm>
            <a:off x="5027900" y="176692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31" name="Google Shape;3031;p13"/>
          <p:cNvSpPr txBox="1"/>
          <p:nvPr>
            <p:ph hasCustomPrompt="1" idx="16" type="title"/>
          </p:nvPr>
        </p:nvSpPr>
        <p:spPr>
          <a:xfrm>
            <a:off x="4571900" y="2155960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2" name="Google Shape;3032;p13"/>
          <p:cNvSpPr txBox="1"/>
          <p:nvPr>
            <p:ph idx="17" type="subTitle"/>
          </p:nvPr>
        </p:nvSpPr>
        <p:spPr>
          <a:xfrm>
            <a:off x="5027900" y="2155960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33" name="Google Shape;3033;p13"/>
          <p:cNvSpPr txBox="1"/>
          <p:nvPr>
            <p:ph hasCustomPrompt="1" idx="18" type="title"/>
          </p:nvPr>
        </p:nvSpPr>
        <p:spPr>
          <a:xfrm>
            <a:off x="4571900" y="254499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4" name="Google Shape;3034;p13"/>
          <p:cNvSpPr txBox="1"/>
          <p:nvPr>
            <p:ph idx="19" type="subTitle"/>
          </p:nvPr>
        </p:nvSpPr>
        <p:spPr>
          <a:xfrm>
            <a:off x="5027900" y="254499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35" name="Google Shape;3035;p13"/>
          <p:cNvSpPr txBox="1"/>
          <p:nvPr>
            <p:ph hasCustomPrompt="1" idx="20" type="title"/>
          </p:nvPr>
        </p:nvSpPr>
        <p:spPr>
          <a:xfrm>
            <a:off x="4571900" y="2934030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6" name="Google Shape;3036;p13"/>
          <p:cNvSpPr txBox="1"/>
          <p:nvPr>
            <p:ph idx="21" type="subTitle"/>
          </p:nvPr>
        </p:nvSpPr>
        <p:spPr>
          <a:xfrm>
            <a:off x="5027900" y="2934030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037" name="Google Shape;3037;p13"/>
          <p:cNvSpPr txBox="1"/>
          <p:nvPr>
            <p:ph hasCustomPrompt="1" idx="22" type="title"/>
          </p:nvPr>
        </p:nvSpPr>
        <p:spPr>
          <a:xfrm>
            <a:off x="4571900" y="3323065"/>
            <a:ext cx="4560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8" name="Google Shape;3038;p13"/>
          <p:cNvSpPr txBox="1"/>
          <p:nvPr>
            <p:ph idx="23" type="subTitle"/>
          </p:nvPr>
        </p:nvSpPr>
        <p:spPr>
          <a:xfrm>
            <a:off x="5027900" y="3323065"/>
            <a:ext cx="3400800" cy="38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0" name="Google Shape;3040;p14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14"/>
          <p:cNvPicPr preferRelativeResize="0"/>
          <p:nvPr/>
        </p:nvPicPr>
        <p:blipFill rotWithShape="1">
          <a:blip r:embed="rId3">
            <a:alphaModFix amt="55000"/>
          </a:blip>
          <a:srcRect b="0" l="32849" r="0" t="0"/>
          <a:stretch/>
        </p:blipFill>
        <p:spPr>
          <a:xfrm>
            <a:off x="2" y="1846502"/>
            <a:ext cx="1549148" cy="32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2" name="Google Shape;3042;p14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3043" name="Google Shape;3043;p1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1" name="Google Shape;3221;p14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3222" name="Google Shape;3222;p1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0" name="Google Shape;3400;p14"/>
          <p:cNvSpPr/>
          <p:nvPr>
            <p:ph idx="2" type="pic"/>
          </p:nvPr>
        </p:nvSpPr>
        <p:spPr>
          <a:xfrm>
            <a:off x="715100" y="535000"/>
            <a:ext cx="255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1" name="Google Shape;3401;p14"/>
          <p:cNvSpPr txBox="1"/>
          <p:nvPr>
            <p:ph idx="1" type="subTitle"/>
          </p:nvPr>
        </p:nvSpPr>
        <p:spPr>
          <a:xfrm>
            <a:off x="4572000" y="2507425"/>
            <a:ext cx="3856800" cy="15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02" name="Google Shape;3402;p14"/>
          <p:cNvSpPr txBox="1"/>
          <p:nvPr>
            <p:ph idx="3" type="subTitle"/>
          </p:nvPr>
        </p:nvSpPr>
        <p:spPr>
          <a:xfrm>
            <a:off x="4572000" y="4161200"/>
            <a:ext cx="3856800" cy="44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pic>
        <p:nvPicPr>
          <p:cNvPr id="3403" name="Google Shape;3403;p14"/>
          <p:cNvPicPr preferRelativeResize="0"/>
          <p:nvPr/>
        </p:nvPicPr>
        <p:blipFill rotWithShape="1">
          <a:blip r:embed="rId3">
            <a:alphaModFix amt="55000"/>
          </a:blip>
          <a:srcRect b="60688" l="47957" r="11718" t="4797"/>
          <a:stretch/>
        </p:blipFill>
        <p:spPr>
          <a:xfrm rot="10800000">
            <a:off x="6404037" y="412514"/>
            <a:ext cx="1195824" cy="146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5" name="Google Shape;3405;p15"/>
          <p:cNvPicPr preferRelativeResize="0"/>
          <p:nvPr/>
        </p:nvPicPr>
        <p:blipFill rotWithShape="1">
          <a:blip r:embed="rId2">
            <a:alphaModFix amt="15000"/>
          </a:blip>
          <a:srcRect b="21076" l="0" r="7037" t="9203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6" name="Google Shape;3406;p15"/>
          <p:cNvPicPr preferRelativeResize="0"/>
          <p:nvPr/>
        </p:nvPicPr>
        <p:blipFill rotWithShape="1">
          <a:blip r:embed="rId3">
            <a:alphaModFix amt="55000"/>
          </a:blip>
          <a:srcRect b="7175" l="-603" r="0" t="35468"/>
          <a:stretch/>
        </p:blipFill>
        <p:spPr>
          <a:xfrm rot="10800000">
            <a:off x="4450275" y="1"/>
            <a:ext cx="2369225" cy="1930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7" name="Google Shape;3407;p15"/>
          <p:cNvGrpSpPr/>
          <p:nvPr/>
        </p:nvGrpSpPr>
        <p:grpSpPr>
          <a:xfrm>
            <a:off x="2024346" y="3894790"/>
            <a:ext cx="2600965" cy="1808414"/>
            <a:chOff x="2694550" y="3460575"/>
            <a:chExt cx="2896075" cy="2013600"/>
          </a:xfrm>
        </p:grpSpPr>
        <p:sp>
          <p:nvSpPr>
            <p:cNvPr id="3408" name="Google Shape;3408;p15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6" name="Google Shape;3586;p15"/>
          <p:cNvSpPr txBox="1"/>
          <p:nvPr>
            <p:ph type="title"/>
          </p:nvPr>
        </p:nvSpPr>
        <p:spPr>
          <a:xfrm>
            <a:off x="715100" y="535012"/>
            <a:ext cx="3856800" cy="102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5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587" name="Google Shape;3587;p15"/>
          <p:cNvSpPr txBox="1"/>
          <p:nvPr>
            <p:ph idx="1" type="body"/>
          </p:nvPr>
        </p:nvSpPr>
        <p:spPr>
          <a:xfrm>
            <a:off x="715100" y="1559838"/>
            <a:ext cx="3856800" cy="9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3588" name="Google Shape;3588;p15"/>
          <p:cNvSpPr/>
          <p:nvPr>
            <p:ph idx="2" type="pic"/>
          </p:nvPr>
        </p:nvSpPr>
        <p:spPr>
          <a:xfrm>
            <a:off x="5413800" y="535000"/>
            <a:ext cx="3015000" cy="4073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589" name="Google Shape;3589;p15"/>
          <p:cNvPicPr preferRelativeResize="0"/>
          <p:nvPr/>
        </p:nvPicPr>
        <p:blipFill rotWithShape="1">
          <a:blip r:embed="rId3">
            <a:alphaModFix amt="55000"/>
          </a:blip>
          <a:srcRect b="60688" l="42186" r="11717" t="4797"/>
          <a:stretch/>
        </p:blipFill>
        <p:spPr>
          <a:xfrm>
            <a:off x="0" y="3680750"/>
            <a:ext cx="1366975" cy="146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Google Shape;3591;p16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16"/>
          <p:cNvPicPr preferRelativeResize="0"/>
          <p:nvPr/>
        </p:nvPicPr>
        <p:blipFill rotWithShape="1">
          <a:blip r:embed="rId3">
            <a:alphaModFix amt="55000"/>
          </a:blip>
          <a:srcRect b="69105" l="21079" r="0" t="0"/>
          <a:stretch/>
        </p:blipFill>
        <p:spPr>
          <a:xfrm rot="10800000">
            <a:off x="6803524" y="2"/>
            <a:ext cx="2340476" cy="130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3" name="Google Shape;3593;p16"/>
          <p:cNvGrpSpPr/>
          <p:nvPr/>
        </p:nvGrpSpPr>
        <p:grpSpPr>
          <a:xfrm>
            <a:off x="-2024468" y="4101145"/>
            <a:ext cx="3825018" cy="1793224"/>
            <a:chOff x="2026875" y="238100"/>
            <a:chExt cx="2703575" cy="1267475"/>
          </a:xfrm>
        </p:grpSpPr>
        <p:sp>
          <p:nvSpPr>
            <p:cNvPr id="3594" name="Google Shape;3594;p16"/>
            <p:cNvSpPr/>
            <p:nvPr/>
          </p:nvSpPr>
          <p:spPr>
            <a:xfrm>
              <a:off x="4699050" y="997825"/>
              <a:ext cx="31400" cy="33050"/>
            </a:xfrm>
            <a:custGeom>
              <a:rect b="b" l="l" r="r" t="t"/>
              <a:pathLst>
                <a:path extrusionOk="0" h="1322" w="1256">
                  <a:moveTo>
                    <a:pt x="527" y="0"/>
                  </a:moveTo>
                  <a:cubicBezTo>
                    <a:pt x="148" y="178"/>
                    <a:pt x="1" y="682"/>
                    <a:pt x="124" y="983"/>
                  </a:cubicBezTo>
                  <a:cubicBezTo>
                    <a:pt x="188" y="963"/>
                    <a:pt x="241" y="955"/>
                    <a:pt x="286" y="955"/>
                  </a:cubicBezTo>
                  <a:cubicBezTo>
                    <a:pt x="572" y="955"/>
                    <a:pt x="530" y="1301"/>
                    <a:pt x="898" y="1321"/>
                  </a:cubicBezTo>
                  <a:cubicBezTo>
                    <a:pt x="1256" y="1021"/>
                    <a:pt x="974" y="464"/>
                    <a:pt x="1033" y="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4585025" y="611700"/>
              <a:ext cx="14000" cy="9325"/>
            </a:xfrm>
            <a:custGeom>
              <a:rect b="b" l="l" r="r" t="t"/>
              <a:pathLst>
                <a:path extrusionOk="0" h="373" w="560">
                  <a:moveTo>
                    <a:pt x="235" y="1"/>
                  </a:moveTo>
                  <a:cubicBezTo>
                    <a:pt x="125" y="1"/>
                    <a:pt x="37" y="37"/>
                    <a:pt x="1" y="111"/>
                  </a:cubicBezTo>
                  <a:cubicBezTo>
                    <a:pt x="104" y="212"/>
                    <a:pt x="257" y="373"/>
                    <a:pt x="399" y="373"/>
                  </a:cubicBezTo>
                  <a:cubicBezTo>
                    <a:pt x="411" y="373"/>
                    <a:pt x="423" y="372"/>
                    <a:pt x="434" y="369"/>
                  </a:cubicBezTo>
                  <a:cubicBezTo>
                    <a:pt x="482" y="265"/>
                    <a:pt x="560" y="128"/>
                    <a:pt x="368" y="17"/>
                  </a:cubicBezTo>
                  <a:cubicBezTo>
                    <a:pt x="322" y="6"/>
                    <a:pt x="277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4494100" y="713200"/>
              <a:ext cx="55250" cy="47625"/>
            </a:xfrm>
            <a:custGeom>
              <a:rect b="b" l="l" r="r" t="t"/>
              <a:pathLst>
                <a:path extrusionOk="0" h="1905" w="2210">
                  <a:moveTo>
                    <a:pt x="424" y="1"/>
                  </a:moveTo>
                  <a:cubicBezTo>
                    <a:pt x="305" y="1"/>
                    <a:pt x="198" y="44"/>
                    <a:pt x="171" y="146"/>
                  </a:cubicBezTo>
                  <a:cubicBezTo>
                    <a:pt x="0" y="686"/>
                    <a:pt x="88" y="1436"/>
                    <a:pt x="711" y="1898"/>
                  </a:cubicBezTo>
                  <a:cubicBezTo>
                    <a:pt x="752" y="1903"/>
                    <a:pt x="792" y="1905"/>
                    <a:pt x="829" y="1905"/>
                  </a:cubicBezTo>
                  <a:cubicBezTo>
                    <a:pt x="1089" y="1905"/>
                    <a:pt x="1274" y="1810"/>
                    <a:pt x="1512" y="1810"/>
                  </a:cubicBezTo>
                  <a:cubicBezTo>
                    <a:pt x="1543" y="1810"/>
                    <a:pt x="1575" y="1812"/>
                    <a:pt x="1608" y="1815"/>
                  </a:cubicBezTo>
                  <a:cubicBezTo>
                    <a:pt x="1142" y="1413"/>
                    <a:pt x="2210" y="1837"/>
                    <a:pt x="1843" y="1337"/>
                  </a:cubicBezTo>
                  <a:cubicBezTo>
                    <a:pt x="1774" y="728"/>
                    <a:pt x="1201" y="430"/>
                    <a:pt x="661" y="56"/>
                  </a:cubicBezTo>
                  <a:cubicBezTo>
                    <a:pt x="590" y="20"/>
                    <a:pt x="50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4252500" y="414275"/>
              <a:ext cx="216400" cy="165650"/>
            </a:xfrm>
            <a:custGeom>
              <a:rect b="b" l="l" r="r" t="t"/>
              <a:pathLst>
                <a:path extrusionOk="0" h="6626" w="8656">
                  <a:moveTo>
                    <a:pt x="1865" y="1"/>
                  </a:moveTo>
                  <a:cubicBezTo>
                    <a:pt x="1493" y="1"/>
                    <a:pt x="1506" y="883"/>
                    <a:pt x="895" y="883"/>
                  </a:cubicBezTo>
                  <a:cubicBezTo>
                    <a:pt x="875" y="883"/>
                    <a:pt x="855" y="882"/>
                    <a:pt x="834" y="880"/>
                  </a:cubicBezTo>
                  <a:lnTo>
                    <a:pt x="834" y="880"/>
                  </a:lnTo>
                  <a:lnTo>
                    <a:pt x="1130" y="1058"/>
                  </a:lnTo>
                  <a:cubicBezTo>
                    <a:pt x="924" y="1415"/>
                    <a:pt x="760" y="1508"/>
                    <a:pt x="639" y="1946"/>
                  </a:cubicBezTo>
                  <a:cubicBezTo>
                    <a:pt x="711" y="1987"/>
                    <a:pt x="769" y="2002"/>
                    <a:pt x="820" y="2002"/>
                  </a:cubicBezTo>
                  <a:cubicBezTo>
                    <a:pt x="950" y="2002"/>
                    <a:pt x="1031" y="1903"/>
                    <a:pt x="1164" y="1903"/>
                  </a:cubicBezTo>
                  <a:cubicBezTo>
                    <a:pt x="1215" y="1903"/>
                    <a:pt x="1273" y="1918"/>
                    <a:pt x="1345" y="1958"/>
                  </a:cubicBezTo>
                  <a:cubicBezTo>
                    <a:pt x="1459" y="2195"/>
                    <a:pt x="1509" y="2453"/>
                    <a:pt x="1445" y="2564"/>
                  </a:cubicBezTo>
                  <a:cubicBezTo>
                    <a:pt x="1230" y="2371"/>
                    <a:pt x="1053" y="2325"/>
                    <a:pt x="886" y="2325"/>
                  </a:cubicBezTo>
                  <a:cubicBezTo>
                    <a:pt x="735" y="2325"/>
                    <a:pt x="593" y="2363"/>
                    <a:pt x="441" y="2363"/>
                  </a:cubicBezTo>
                  <a:cubicBezTo>
                    <a:pt x="352" y="2363"/>
                    <a:pt x="259" y="2350"/>
                    <a:pt x="159" y="2308"/>
                  </a:cubicBezTo>
                  <a:lnTo>
                    <a:pt x="159" y="2308"/>
                  </a:lnTo>
                  <a:cubicBezTo>
                    <a:pt x="0" y="2429"/>
                    <a:pt x="313" y="3023"/>
                    <a:pt x="78" y="3255"/>
                  </a:cubicBezTo>
                  <a:cubicBezTo>
                    <a:pt x="495" y="3533"/>
                    <a:pt x="774" y="3810"/>
                    <a:pt x="1146" y="3916"/>
                  </a:cubicBezTo>
                  <a:cubicBezTo>
                    <a:pt x="1206" y="3925"/>
                    <a:pt x="1259" y="3930"/>
                    <a:pt x="1308" y="3930"/>
                  </a:cubicBezTo>
                  <a:cubicBezTo>
                    <a:pt x="1819" y="3930"/>
                    <a:pt x="1802" y="3461"/>
                    <a:pt x="2172" y="3357"/>
                  </a:cubicBezTo>
                  <a:cubicBezTo>
                    <a:pt x="2214" y="3490"/>
                    <a:pt x="2674" y="3762"/>
                    <a:pt x="2508" y="3892"/>
                  </a:cubicBezTo>
                  <a:cubicBezTo>
                    <a:pt x="2549" y="3863"/>
                    <a:pt x="2597" y="3848"/>
                    <a:pt x="2650" y="3848"/>
                  </a:cubicBezTo>
                  <a:cubicBezTo>
                    <a:pt x="2778" y="3848"/>
                    <a:pt x="2931" y="3936"/>
                    <a:pt x="3060" y="4115"/>
                  </a:cubicBezTo>
                  <a:lnTo>
                    <a:pt x="2854" y="4241"/>
                  </a:lnTo>
                  <a:cubicBezTo>
                    <a:pt x="3175" y="4354"/>
                    <a:pt x="3560" y="4478"/>
                    <a:pt x="3808" y="4478"/>
                  </a:cubicBezTo>
                  <a:cubicBezTo>
                    <a:pt x="3829" y="4478"/>
                    <a:pt x="3848" y="4477"/>
                    <a:pt x="3867" y="4475"/>
                  </a:cubicBezTo>
                  <a:lnTo>
                    <a:pt x="3867" y="4475"/>
                  </a:lnTo>
                  <a:cubicBezTo>
                    <a:pt x="3820" y="4785"/>
                    <a:pt x="4130" y="5257"/>
                    <a:pt x="4225" y="5467"/>
                  </a:cubicBezTo>
                  <a:cubicBezTo>
                    <a:pt x="4606" y="5822"/>
                    <a:pt x="5354" y="5671"/>
                    <a:pt x="5338" y="6258"/>
                  </a:cubicBezTo>
                  <a:cubicBezTo>
                    <a:pt x="5374" y="6268"/>
                    <a:pt x="5408" y="6272"/>
                    <a:pt x="5441" y="6272"/>
                  </a:cubicBezTo>
                  <a:cubicBezTo>
                    <a:pt x="5635" y="6272"/>
                    <a:pt x="5776" y="6124"/>
                    <a:pt x="5997" y="6124"/>
                  </a:cubicBezTo>
                  <a:cubicBezTo>
                    <a:pt x="6017" y="6124"/>
                    <a:pt x="6038" y="6125"/>
                    <a:pt x="6060" y="6128"/>
                  </a:cubicBezTo>
                  <a:lnTo>
                    <a:pt x="6309" y="6625"/>
                  </a:lnTo>
                  <a:cubicBezTo>
                    <a:pt x="6752" y="6121"/>
                    <a:pt x="7287" y="6315"/>
                    <a:pt x="7642" y="5787"/>
                  </a:cubicBezTo>
                  <a:cubicBezTo>
                    <a:pt x="7741" y="5888"/>
                    <a:pt x="7798" y="6066"/>
                    <a:pt x="7963" y="6066"/>
                  </a:cubicBezTo>
                  <a:cubicBezTo>
                    <a:pt x="7980" y="6066"/>
                    <a:pt x="7999" y="6064"/>
                    <a:pt x="8019" y="6059"/>
                  </a:cubicBezTo>
                  <a:lnTo>
                    <a:pt x="7862" y="5545"/>
                  </a:lnTo>
                  <a:cubicBezTo>
                    <a:pt x="7874" y="5543"/>
                    <a:pt x="7887" y="5542"/>
                    <a:pt x="7900" y="5542"/>
                  </a:cubicBezTo>
                  <a:cubicBezTo>
                    <a:pt x="8101" y="5542"/>
                    <a:pt x="8394" y="5842"/>
                    <a:pt x="8532" y="5842"/>
                  </a:cubicBezTo>
                  <a:cubicBezTo>
                    <a:pt x="8536" y="5842"/>
                    <a:pt x="8540" y="5842"/>
                    <a:pt x="8544" y="5841"/>
                  </a:cubicBezTo>
                  <a:lnTo>
                    <a:pt x="8367" y="5626"/>
                  </a:lnTo>
                  <a:cubicBezTo>
                    <a:pt x="8561" y="5543"/>
                    <a:pt x="8656" y="5486"/>
                    <a:pt x="8540" y="5242"/>
                  </a:cubicBezTo>
                  <a:cubicBezTo>
                    <a:pt x="8378" y="5177"/>
                    <a:pt x="8349" y="4928"/>
                    <a:pt x="8248" y="4928"/>
                  </a:cubicBezTo>
                  <a:cubicBezTo>
                    <a:pt x="8218" y="4928"/>
                    <a:pt x="8181" y="4951"/>
                    <a:pt x="8132" y="5008"/>
                  </a:cubicBezTo>
                  <a:cubicBezTo>
                    <a:pt x="7405" y="4480"/>
                    <a:pt x="8426" y="4570"/>
                    <a:pt x="7933" y="4001"/>
                  </a:cubicBezTo>
                  <a:cubicBezTo>
                    <a:pt x="7526" y="3476"/>
                    <a:pt x="6451" y="2886"/>
                    <a:pt x="6306" y="2230"/>
                  </a:cubicBezTo>
                  <a:cubicBezTo>
                    <a:pt x="6094" y="2086"/>
                    <a:pt x="5984" y="2039"/>
                    <a:pt x="5919" y="2039"/>
                  </a:cubicBezTo>
                  <a:cubicBezTo>
                    <a:pt x="5796" y="2039"/>
                    <a:pt x="5839" y="2211"/>
                    <a:pt x="5656" y="2211"/>
                  </a:cubicBezTo>
                  <a:cubicBezTo>
                    <a:pt x="5611" y="2211"/>
                    <a:pt x="5551" y="2200"/>
                    <a:pt x="5470" y="2173"/>
                  </a:cubicBezTo>
                  <a:cubicBezTo>
                    <a:pt x="5137" y="1943"/>
                    <a:pt x="5506" y="1988"/>
                    <a:pt x="5513" y="1827"/>
                  </a:cubicBezTo>
                  <a:cubicBezTo>
                    <a:pt x="5276" y="1584"/>
                    <a:pt x="4450" y="1420"/>
                    <a:pt x="4507" y="958"/>
                  </a:cubicBezTo>
                  <a:cubicBezTo>
                    <a:pt x="3756" y="466"/>
                    <a:pt x="2704" y="137"/>
                    <a:pt x="1887" y="2"/>
                  </a:cubicBezTo>
                  <a:cubicBezTo>
                    <a:pt x="1880" y="1"/>
                    <a:pt x="1872" y="1"/>
                    <a:pt x="1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4285175" y="645775"/>
              <a:ext cx="39025" cy="25750"/>
            </a:xfrm>
            <a:custGeom>
              <a:rect b="b" l="l" r="r" t="t"/>
              <a:pathLst>
                <a:path extrusionOk="0" h="1030" w="1561">
                  <a:moveTo>
                    <a:pt x="556" y="1"/>
                  </a:moveTo>
                  <a:cubicBezTo>
                    <a:pt x="553" y="1"/>
                    <a:pt x="549" y="1"/>
                    <a:pt x="545" y="1"/>
                  </a:cubicBezTo>
                  <a:cubicBezTo>
                    <a:pt x="386" y="134"/>
                    <a:pt x="0" y="380"/>
                    <a:pt x="410" y="707"/>
                  </a:cubicBezTo>
                  <a:cubicBezTo>
                    <a:pt x="556" y="799"/>
                    <a:pt x="694" y="1029"/>
                    <a:pt x="874" y="1029"/>
                  </a:cubicBezTo>
                  <a:cubicBezTo>
                    <a:pt x="892" y="1029"/>
                    <a:pt x="911" y="1027"/>
                    <a:pt x="931" y="1022"/>
                  </a:cubicBezTo>
                  <a:cubicBezTo>
                    <a:pt x="1139" y="967"/>
                    <a:pt x="1561" y="884"/>
                    <a:pt x="1277" y="491"/>
                  </a:cubicBezTo>
                  <a:cubicBezTo>
                    <a:pt x="1094" y="255"/>
                    <a:pt x="834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4220175" y="482850"/>
              <a:ext cx="39025" cy="31525"/>
            </a:xfrm>
            <a:custGeom>
              <a:rect b="b" l="l" r="r" t="t"/>
              <a:pathLst>
                <a:path extrusionOk="0" h="1261" w="1561">
                  <a:moveTo>
                    <a:pt x="364" y="0"/>
                  </a:moveTo>
                  <a:cubicBezTo>
                    <a:pt x="152" y="0"/>
                    <a:pt x="130" y="199"/>
                    <a:pt x="0" y="356"/>
                  </a:cubicBezTo>
                  <a:cubicBezTo>
                    <a:pt x="2" y="605"/>
                    <a:pt x="277" y="889"/>
                    <a:pt x="552" y="1173"/>
                  </a:cubicBezTo>
                  <a:cubicBezTo>
                    <a:pt x="661" y="1241"/>
                    <a:pt x="758" y="1261"/>
                    <a:pt x="849" y="1261"/>
                  </a:cubicBezTo>
                  <a:cubicBezTo>
                    <a:pt x="959" y="1261"/>
                    <a:pt x="1060" y="1232"/>
                    <a:pt x="1168" y="1223"/>
                  </a:cubicBezTo>
                  <a:cubicBezTo>
                    <a:pt x="1561" y="1052"/>
                    <a:pt x="1172" y="283"/>
                    <a:pt x="644" y="72"/>
                  </a:cubicBezTo>
                  <a:cubicBezTo>
                    <a:pt x="524" y="21"/>
                    <a:pt x="434" y="0"/>
                    <a:pt x="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4209325" y="828700"/>
              <a:ext cx="61775" cy="51825"/>
            </a:xfrm>
            <a:custGeom>
              <a:rect b="b" l="l" r="r" t="t"/>
              <a:pathLst>
                <a:path extrusionOk="0" h="2073" w="2471">
                  <a:moveTo>
                    <a:pt x="600" y="1"/>
                  </a:moveTo>
                  <a:cubicBezTo>
                    <a:pt x="464" y="1"/>
                    <a:pt x="371" y="86"/>
                    <a:pt x="294" y="163"/>
                  </a:cubicBezTo>
                  <a:cubicBezTo>
                    <a:pt x="1" y="781"/>
                    <a:pt x="1206" y="669"/>
                    <a:pt x="832" y="1337"/>
                  </a:cubicBezTo>
                  <a:cubicBezTo>
                    <a:pt x="1171" y="1606"/>
                    <a:pt x="1388" y="2073"/>
                    <a:pt x="1742" y="2073"/>
                  </a:cubicBezTo>
                  <a:cubicBezTo>
                    <a:pt x="1825" y="2073"/>
                    <a:pt x="1916" y="2047"/>
                    <a:pt x="2018" y="1986"/>
                  </a:cubicBezTo>
                  <a:cubicBezTo>
                    <a:pt x="2170" y="1707"/>
                    <a:pt x="2471" y="1396"/>
                    <a:pt x="2274" y="1025"/>
                  </a:cubicBezTo>
                  <a:cubicBezTo>
                    <a:pt x="2142" y="217"/>
                    <a:pt x="1019" y="864"/>
                    <a:pt x="815" y="63"/>
                  </a:cubicBezTo>
                  <a:cubicBezTo>
                    <a:pt x="733" y="19"/>
                    <a:pt x="662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4230700" y="706050"/>
              <a:ext cx="28625" cy="23525"/>
            </a:xfrm>
            <a:custGeom>
              <a:rect b="b" l="l" r="r" t="t"/>
              <a:pathLst>
                <a:path extrusionOk="0" h="941" w="1145">
                  <a:moveTo>
                    <a:pt x="452" y="1"/>
                  </a:moveTo>
                  <a:cubicBezTo>
                    <a:pt x="450" y="1"/>
                    <a:pt x="449" y="1"/>
                    <a:pt x="448" y="1"/>
                  </a:cubicBezTo>
                  <a:cubicBezTo>
                    <a:pt x="273" y="55"/>
                    <a:pt x="1" y="188"/>
                    <a:pt x="133" y="458"/>
                  </a:cubicBezTo>
                  <a:cubicBezTo>
                    <a:pt x="192" y="679"/>
                    <a:pt x="537" y="941"/>
                    <a:pt x="793" y="941"/>
                  </a:cubicBezTo>
                  <a:cubicBezTo>
                    <a:pt x="794" y="941"/>
                    <a:pt x="795" y="941"/>
                    <a:pt x="796" y="941"/>
                  </a:cubicBezTo>
                  <a:cubicBezTo>
                    <a:pt x="929" y="804"/>
                    <a:pt x="1144" y="789"/>
                    <a:pt x="1078" y="500"/>
                  </a:cubicBezTo>
                  <a:cubicBezTo>
                    <a:pt x="1055" y="258"/>
                    <a:pt x="702" y="1"/>
                    <a:pt x="4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4215775" y="633175"/>
              <a:ext cx="20050" cy="15550"/>
            </a:xfrm>
            <a:custGeom>
              <a:rect b="b" l="l" r="r" t="t"/>
              <a:pathLst>
                <a:path extrusionOk="0" h="622" w="802">
                  <a:moveTo>
                    <a:pt x="375" y="1"/>
                  </a:moveTo>
                  <a:cubicBezTo>
                    <a:pt x="280" y="74"/>
                    <a:pt x="1" y="67"/>
                    <a:pt x="110" y="327"/>
                  </a:cubicBezTo>
                  <a:cubicBezTo>
                    <a:pt x="266" y="436"/>
                    <a:pt x="285" y="574"/>
                    <a:pt x="467" y="621"/>
                  </a:cubicBezTo>
                  <a:cubicBezTo>
                    <a:pt x="666" y="541"/>
                    <a:pt x="801" y="507"/>
                    <a:pt x="801" y="275"/>
                  </a:cubicBezTo>
                  <a:lnTo>
                    <a:pt x="3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4204775" y="692300"/>
              <a:ext cx="26375" cy="22775"/>
            </a:xfrm>
            <a:custGeom>
              <a:rect b="b" l="l" r="r" t="t"/>
              <a:pathLst>
                <a:path extrusionOk="0" h="911" w="1055">
                  <a:moveTo>
                    <a:pt x="340" y="0"/>
                  </a:moveTo>
                  <a:cubicBezTo>
                    <a:pt x="137" y="0"/>
                    <a:pt x="93" y="228"/>
                    <a:pt x="0" y="385"/>
                  </a:cubicBezTo>
                  <a:cubicBezTo>
                    <a:pt x="131" y="622"/>
                    <a:pt x="322" y="781"/>
                    <a:pt x="550" y="911"/>
                  </a:cubicBezTo>
                  <a:cubicBezTo>
                    <a:pt x="801" y="911"/>
                    <a:pt x="1007" y="795"/>
                    <a:pt x="1054" y="572"/>
                  </a:cubicBezTo>
                  <a:cubicBezTo>
                    <a:pt x="853" y="350"/>
                    <a:pt x="832" y="141"/>
                    <a:pt x="571" y="70"/>
                  </a:cubicBezTo>
                  <a:cubicBezTo>
                    <a:pt x="476" y="21"/>
                    <a:pt x="401" y="0"/>
                    <a:pt x="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4147275" y="591675"/>
              <a:ext cx="64100" cy="48275"/>
            </a:xfrm>
            <a:custGeom>
              <a:rect b="b" l="l" r="r" t="t"/>
              <a:pathLst>
                <a:path extrusionOk="0" h="1931" w="2564">
                  <a:moveTo>
                    <a:pt x="757" y="1"/>
                  </a:moveTo>
                  <a:cubicBezTo>
                    <a:pt x="339" y="1"/>
                    <a:pt x="50" y="262"/>
                    <a:pt x="1" y="583"/>
                  </a:cubicBezTo>
                  <a:cubicBezTo>
                    <a:pt x="150" y="924"/>
                    <a:pt x="714" y="1289"/>
                    <a:pt x="467" y="1511"/>
                  </a:cubicBezTo>
                  <a:cubicBezTo>
                    <a:pt x="728" y="1654"/>
                    <a:pt x="1168" y="1618"/>
                    <a:pt x="1453" y="1931"/>
                  </a:cubicBezTo>
                  <a:cubicBezTo>
                    <a:pt x="1556" y="1819"/>
                    <a:pt x="1659" y="1708"/>
                    <a:pt x="1864" y="1708"/>
                  </a:cubicBezTo>
                  <a:cubicBezTo>
                    <a:pt x="1898" y="1708"/>
                    <a:pt x="1935" y="1711"/>
                    <a:pt x="1976" y="1717"/>
                  </a:cubicBezTo>
                  <a:cubicBezTo>
                    <a:pt x="1879" y="1526"/>
                    <a:pt x="2042" y="1471"/>
                    <a:pt x="2132" y="1365"/>
                  </a:cubicBezTo>
                  <a:cubicBezTo>
                    <a:pt x="2563" y="1024"/>
                    <a:pt x="1670" y="616"/>
                    <a:pt x="1396" y="181"/>
                  </a:cubicBezTo>
                  <a:cubicBezTo>
                    <a:pt x="1163" y="54"/>
                    <a:pt x="947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4104300" y="425825"/>
              <a:ext cx="56675" cy="60800"/>
            </a:xfrm>
            <a:custGeom>
              <a:rect b="b" l="l" r="r" t="t"/>
              <a:pathLst>
                <a:path extrusionOk="0" h="2432" w="2267">
                  <a:moveTo>
                    <a:pt x="761" y="0"/>
                  </a:moveTo>
                  <a:cubicBezTo>
                    <a:pt x="510" y="0"/>
                    <a:pt x="337" y="117"/>
                    <a:pt x="290" y="331"/>
                  </a:cubicBezTo>
                  <a:cubicBezTo>
                    <a:pt x="780" y="868"/>
                    <a:pt x="95" y="873"/>
                    <a:pt x="1" y="1114"/>
                  </a:cubicBezTo>
                  <a:cubicBezTo>
                    <a:pt x="299" y="1297"/>
                    <a:pt x="647" y="2078"/>
                    <a:pt x="1206" y="2431"/>
                  </a:cubicBezTo>
                  <a:lnTo>
                    <a:pt x="1902" y="2263"/>
                  </a:lnTo>
                  <a:cubicBezTo>
                    <a:pt x="1865" y="2018"/>
                    <a:pt x="1930" y="1894"/>
                    <a:pt x="2085" y="1894"/>
                  </a:cubicBezTo>
                  <a:cubicBezTo>
                    <a:pt x="2136" y="1894"/>
                    <a:pt x="2197" y="1907"/>
                    <a:pt x="2267" y="1934"/>
                  </a:cubicBezTo>
                  <a:cubicBezTo>
                    <a:pt x="1322" y="1481"/>
                    <a:pt x="2051" y="686"/>
                    <a:pt x="1147" y="75"/>
                  </a:cubicBezTo>
                  <a:cubicBezTo>
                    <a:pt x="1005" y="24"/>
                    <a:pt x="875" y="0"/>
                    <a:pt x="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4171725" y="683075"/>
              <a:ext cx="29175" cy="24425"/>
            </a:xfrm>
            <a:custGeom>
              <a:rect b="b" l="l" r="r" t="t"/>
              <a:pathLst>
                <a:path extrusionOk="0" h="977" w="1167">
                  <a:moveTo>
                    <a:pt x="13" y="1"/>
                  </a:moveTo>
                  <a:lnTo>
                    <a:pt x="13" y="1"/>
                  </a:lnTo>
                  <a:cubicBezTo>
                    <a:pt x="1" y="233"/>
                    <a:pt x="93" y="496"/>
                    <a:pt x="39" y="683"/>
                  </a:cubicBezTo>
                  <a:cubicBezTo>
                    <a:pt x="264" y="816"/>
                    <a:pt x="557" y="939"/>
                    <a:pt x="808" y="977"/>
                  </a:cubicBezTo>
                  <a:cubicBezTo>
                    <a:pt x="1093" y="958"/>
                    <a:pt x="1166" y="607"/>
                    <a:pt x="962" y="347"/>
                  </a:cubicBezTo>
                  <a:cubicBezTo>
                    <a:pt x="683" y="32"/>
                    <a:pt x="297" y="53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139825" y="696150"/>
              <a:ext cx="33600" cy="22425"/>
            </a:xfrm>
            <a:custGeom>
              <a:rect b="b" l="l" r="r" t="t"/>
              <a:pathLst>
                <a:path extrusionOk="0" h="897" w="1344">
                  <a:moveTo>
                    <a:pt x="623" y="0"/>
                  </a:moveTo>
                  <a:cubicBezTo>
                    <a:pt x="563" y="0"/>
                    <a:pt x="507" y="11"/>
                    <a:pt x="458" y="32"/>
                  </a:cubicBezTo>
                  <a:cubicBezTo>
                    <a:pt x="450" y="366"/>
                    <a:pt x="1" y="461"/>
                    <a:pt x="415" y="896"/>
                  </a:cubicBezTo>
                  <a:cubicBezTo>
                    <a:pt x="475" y="863"/>
                    <a:pt x="543" y="852"/>
                    <a:pt x="616" y="852"/>
                  </a:cubicBezTo>
                  <a:cubicBezTo>
                    <a:pt x="760" y="852"/>
                    <a:pt x="919" y="896"/>
                    <a:pt x="1058" y="896"/>
                  </a:cubicBezTo>
                  <a:cubicBezTo>
                    <a:pt x="1166" y="896"/>
                    <a:pt x="1263" y="869"/>
                    <a:pt x="1329" y="773"/>
                  </a:cubicBezTo>
                  <a:cubicBezTo>
                    <a:pt x="1343" y="506"/>
                    <a:pt x="1220" y="300"/>
                    <a:pt x="990" y="96"/>
                  </a:cubicBezTo>
                  <a:lnTo>
                    <a:pt x="993" y="96"/>
                  </a:lnTo>
                  <a:cubicBezTo>
                    <a:pt x="852" y="33"/>
                    <a:pt x="729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4116550" y="820400"/>
              <a:ext cx="24775" cy="19300"/>
            </a:xfrm>
            <a:custGeom>
              <a:rect b="b" l="l" r="r" t="t"/>
              <a:pathLst>
                <a:path extrusionOk="0" h="772" w="991">
                  <a:moveTo>
                    <a:pt x="337" y="0"/>
                  </a:moveTo>
                  <a:cubicBezTo>
                    <a:pt x="146" y="0"/>
                    <a:pt x="35" y="115"/>
                    <a:pt x="1" y="282"/>
                  </a:cubicBezTo>
                  <a:cubicBezTo>
                    <a:pt x="139" y="463"/>
                    <a:pt x="171" y="771"/>
                    <a:pt x="468" y="771"/>
                  </a:cubicBezTo>
                  <a:cubicBezTo>
                    <a:pt x="481" y="771"/>
                    <a:pt x="494" y="771"/>
                    <a:pt x="508" y="769"/>
                  </a:cubicBezTo>
                  <a:cubicBezTo>
                    <a:pt x="991" y="755"/>
                    <a:pt x="922" y="170"/>
                    <a:pt x="446" y="12"/>
                  </a:cubicBezTo>
                  <a:cubicBezTo>
                    <a:pt x="407" y="4"/>
                    <a:pt x="371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4035150" y="642225"/>
              <a:ext cx="17250" cy="13475"/>
            </a:xfrm>
            <a:custGeom>
              <a:rect b="b" l="l" r="r" t="t"/>
              <a:pathLst>
                <a:path extrusionOk="0" h="539" w="690">
                  <a:moveTo>
                    <a:pt x="233" y="1"/>
                  </a:moveTo>
                  <a:lnTo>
                    <a:pt x="233" y="1"/>
                  </a:lnTo>
                  <a:cubicBezTo>
                    <a:pt x="1" y="46"/>
                    <a:pt x="195" y="486"/>
                    <a:pt x="401" y="531"/>
                  </a:cubicBezTo>
                  <a:cubicBezTo>
                    <a:pt x="423" y="536"/>
                    <a:pt x="443" y="538"/>
                    <a:pt x="460" y="538"/>
                  </a:cubicBezTo>
                  <a:cubicBezTo>
                    <a:pt x="606" y="538"/>
                    <a:pt x="605" y="393"/>
                    <a:pt x="690" y="304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3740625" y="1503175"/>
              <a:ext cx="4750" cy="2400"/>
            </a:xfrm>
            <a:custGeom>
              <a:rect b="b" l="l" r="r" t="t"/>
              <a:pathLst>
                <a:path extrusionOk="0" h="96" w="190">
                  <a:moveTo>
                    <a:pt x="0" y="1"/>
                  </a:moveTo>
                  <a:cubicBezTo>
                    <a:pt x="19" y="47"/>
                    <a:pt x="38" y="93"/>
                    <a:pt x="80" y="93"/>
                  </a:cubicBezTo>
                  <a:cubicBezTo>
                    <a:pt x="85" y="93"/>
                    <a:pt x="91" y="92"/>
                    <a:pt x="97" y="91"/>
                  </a:cubicBezTo>
                  <a:cubicBezTo>
                    <a:pt x="116" y="57"/>
                    <a:pt x="190" y="95"/>
                    <a:pt x="168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3748975" y="795575"/>
              <a:ext cx="129200" cy="141225"/>
            </a:xfrm>
            <a:custGeom>
              <a:rect b="b" l="l" r="r" t="t"/>
              <a:pathLst>
                <a:path extrusionOk="0" h="5649" w="5168">
                  <a:moveTo>
                    <a:pt x="1909" y="0"/>
                  </a:moveTo>
                  <a:lnTo>
                    <a:pt x="1909" y="0"/>
                  </a:lnTo>
                  <a:cubicBezTo>
                    <a:pt x="1862" y="83"/>
                    <a:pt x="2063" y="403"/>
                    <a:pt x="1880" y="453"/>
                  </a:cubicBezTo>
                  <a:cubicBezTo>
                    <a:pt x="1748" y="439"/>
                    <a:pt x="1587" y="415"/>
                    <a:pt x="1431" y="415"/>
                  </a:cubicBezTo>
                  <a:cubicBezTo>
                    <a:pt x="1175" y="415"/>
                    <a:pt x="930" y="481"/>
                    <a:pt x="838" y="772"/>
                  </a:cubicBezTo>
                  <a:lnTo>
                    <a:pt x="992" y="929"/>
                  </a:lnTo>
                  <a:cubicBezTo>
                    <a:pt x="666" y="1189"/>
                    <a:pt x="396" y="1706"/>
                    <a:pt x="0" y="1710"/>
                  </a:cubicBezTo>
                  <a:cubicBezTo>
                    <a:pt x="46" y="1764"/>
                    <a:pt x="77" y="1782"/>
                    <a:pt x="100" y="1782"/>
                  </a:cubicBezTo>
                  <a:cubicBezTo>
                    <a:pt x="147" y="1782"/>
                    <a:pt x="162" y="1707"/>
                    <a:pt x="207" y="1707"/>
                  </a:cubicBezTo>
                  <a:cubicBezTo>
                    <a:pt x="225" y="1707"/>
                    <a:pt x="248" y="1719"/>
                    <a:pt x="280" y="1753"/>
                  </a:cubicBezTo>
                  <a:cubicBezTo>
                    <a:pt x="429" y="2127"/>
                    <a:pt x="481" y="3006"/>
                    <a:pt x="571" y="3652"/>
                  </a:cubicBezTo>
                  <a:cubicBezTo>
                    <a:pt x="1059" y="3951"/>
                    <a:pt x="1298" y="4786"/>
                    <a:pt x="1471" y="5028"/>
                  </a:cubicBezTo>
                  <a:cubicBezTo>
                    <a:pt x="1459" y="4910"/>
                    <a:pt x="1525" y="4758"/>
                    <a:pt x="1641" y="4744"/>
                  </a:cubicBezTo>
                  <a:cubicBezTo>
                    <a:pt x="1698" y="4721"/>
                    <a:pt x="1754" y="4711"/>
                    <a:pt x="1809" y="4711"/>
                  </a:cubicBezTo>
                  <a:cubicBezTo>
                    <a:pt x="2067" y="4711"/>
                    <a:pt x="2290" y="4939"/>
                    <a:pt x="2335" y="5177"/>
                  </a:cubicBezTo>
                  <a:cubicBezTo>
                    <a:pt x="2473" y="5080"/>
                    <a:pt x="2634" y="5055"/>
                    <a:pt x="2802" y="5055"/>
                  </a:cubicBezTo>
                  <a:cubicBezTo>
                    <a:pt x="2989" y="5055"/>
                    <a:pt x="3184" y="5086"/>
                    <a:pt x="3364" y="5086"/>
                  </a:cubicBezTo>
                  <a:cubicBezTo>
                    <a:pt x="3631" y="5086"/>
                    <a:pt x="3865" y="5017"/>
                    <a:pt x="3993" y="4675"/>
                  </a:cubicBezTo>
                  <a:cubicBezTo>
                    <a:pt x="4061" y="4604"/>
                    <a:pt x="4129" y="4573"/>
                    <a:pt x="4196" y="4573"/>
                  </a:cubicBezTo>
                  <a:cubicBezTo>
                    <a:pt x="4529" y="4573"/>
                    <a:pt x="4846" y="5341"/>
                    <a:pt x="5167" y="5648"/>
                  </a:cubicBezTo>
                  <a:cubicBezTo>
                    <a:pt x="5094" y="5206"/>
                    <a:pt x="4353" y="4739"/>
                    <a:pt x="4514" y="4228"/>
                  </a:cubicBezTo>
                  <a:lnTo>
                    <a:pt x="4514" y="4228"/>
                  </a:lnTo>
                  <a:lnTo>
                    <a:pt x="4753" y="4344"/>
                  </a:lnTo>
                  <a:cubicBezTo>
                    <a:pt x="4786" y="3920"/>
                    <a:pt x="4878" y="3560"/>
                    <a:pt x="4547" y="3072"/>
                  </a:cubicBezTo>
                  <a:lnTo>
                    <a:pt x="4547" y="3072"/>
                  </a:lnTo>
                  <a:lnTo>
                    <a:pt x="4957" y="3268"/>
                  </a:lnTo>
                  <a:cubicBezTo>
                    <a:pt x="4736" y="3020"/>
                    <a:pt x="4253" y="2601"/>
                    <a:pt x="4616" y="2340"/>
                  </a:cubicBezTo>
                  <a:cubicBezTo>
                    <a:pt x="4592" y="1715"/>
                    <a:pt x="3687" y="1488"/>
                    <a:pt x="3623" y="912"/>
                  </a:cubicBezTo>
                  <a:cubicBezTo>
                    <a:pt x="3524" y="862"/>
                    <a:pt x="3344" y="881"/>
                    <a:pt x="3136" y="848"/>
                  </a:cubicBezTo>
                  <a:cubicBezTo>
                    <a:pt x="2773" y="628"/>
                    <a:pt x="2989" y="341"/>
                    <a:pt x="2849" y="55"/>
                  </a:cubicBezTo>
                  <a:lnTo>
                    <a:pt x="2849" y="55"/>
                  </a:lnTo>
                  <a:lnTo>
                    <a:pt x="2783" y="559"/>
                  </a:lnTo>
                  <a:cubicBezTo>
                    <a:pt x="2739" y="587"/>
                    <a:pt x="2694" y="599"/>
                    <a:pt x="2648" y="599"/>
                  </a:cubicBezTo>
                  <a:cubicBezTo>
                    <a:pt x="2333" y="599"/>
                    <a:pt x="2000" y="15"/>
                    <a:pt x="1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3873700" y="912550"/>
              <a:ext cx="7250" cy="8050"/>
            </a:xfrm>
            <a:custGeom>
              <a:rect b="b" l="l" r="r" t="t"/>
              <a:pathLst>
                <a:path extrusionOk="0" h="322" w="290">
                  <a:moveTo>
                    <a:pt x="8" y="1"/>
                  </a:moveTo>
                  <a:lnTo>
                    <a:pt x="1" y="36"/>
                  </a:lnTo>
                  <a:cubicBezTo>
                    <a:pt x="94" y="116"/>
                    <a:pt x="167" y="322"/>
                    <a:pt x="276" y="322"/>
                  </a:cubicBezTo>
                  <a:cubicBezTo>
                    <a:pt x="280" y="322"/>
                    <a:pt x="285" y="321"/>
                    <a:pt x="290" y="321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3864600" y="843475"/>
              <a:ext cx="5400" cy="5050"/>
            </a:xfrm>
            <a:custGeom>
              <a:rect b="b" l="l" r="r" t="t"/>
              <a:pathLst>
                <a:path extrusionOk="0" h="202" w="216">
                  <a:moveTo>
                    <a:pt x="12" y="0"/>
                  </a:moveTo>
                  <a:lnTo>
                    <a:pt x="12" y="0"/>
                  </a:lnTo>
                  <a:cubicBezTo>
                    <a:pt x="0" y="102"/>
                    <a:pt x="100" y="152"/>
                    <a:pt x="130" y="202"/>
                  </a:cubicBezTo>
                  <a:cubicBezTo>
                    <a:pt x="216" y="97"/>
                    <a:pt x="114" y="48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3948550" y="360625"/>
              <a:ext cx="10025" cy="7600"/>
            </a:xfrm>
            <a:custGeom>
              <a:rect b="b" l="l" r="r" t="t"/>
              <a:pathLst>
                <a:path extrusionOk="0" h="304" w="401">
                  <a:moveTo>
                    <a:pt x="69" y="0"/>
                  </a:moveTo>
                  <a:cubicBezTo>
                    <a:pt x="15" y="0"/>
                    <a:pt x="1" y="45"/>
                    <a:pt x="85" y="199"/>
                  </a:cubicBezTo>
                  <a:cubicBezTo>
                    <a:pt x="165" y="273"/>
                    <a:pt x="230" y="304"/>
                    <a:pt x="279" y="304"/>
                  </a:cubicBezTo>
                  <a:cubicBezTo>
                    <a:pt x="366" y="304"/>
                    <a:pt x="400" y="207"/>
                    <a:pt x="367" y="83"/>
                  </a:cubicBezTo>
                  <a:lnTo>
                    <a:pt x="367" y="83"/>
                  </a:lnTo>
                  <a:cubicBezTo>
                    <a:pt x="364" y="83"/>
                    <a:pt x="361" y="83"/>
                    <a:pt x="358" y="83"/>
                  </a:cubicBezTo>
                  <a:cubicBezTo>
                    <a:pt x="289" y="83"/>
                    <a:pt x="142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3846525" y="825050"/>
              <a:ext cx="3575" cy="2175"/>
            </a:xfrm>
            <a:custGeom>
              <a:rect b="b" l="l" r="r" t="t"/>
              <a:pathLst>
                <a:path extrusionOk="0" h="87" w="143">
                  <a:moveTo>
                    <a:pt x="114" y="1"/>
                  </a:moveTo>
                  <a:lnTo>
                    <a:pt x="1" y="53"/>
                  </a:lnTo>
                  <a:lnTo>
                    <a:pt x="67" y="86"/>
                  </a:lnTo>
                  <a:cubicBezTo>
                    <a:pt x="105" y="69"/>
                    <a:pt x="143" y="51"/>
                    <a:pt x="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3801175" y="932350"/>
              <a:ext cx="3775" cy="4500"/>
            </a:xfrm>
            <a:custGeom>
              <a:rect b="b" l="l" r="r" t="t"/>
              <a:pathLst>
                <a:path extrusionOk="0" h="180" w="151">
                  <a:moveTo>
                    <a:pt x="47" y="1"/>
                  </a:moveTo>
                  <a:cubicBezTo>
                    <a:pt x="8" y="1"/>
                    <a:pt x="37" y="142"/>
                    <a:pt x="1" y="180"/>
                  </a:cubicBezTo>
                  <a:cubicBezTo>
                    <a:pt x="43" y="163"/>
                    <a:pt x="150" y="180"/>
                    <a:pt x="105" y="45"/>
                  </a:cubicBezTo>
                  <a:cubicBezTo>
                    <a:pt x="77" y="13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767500" y="952175"/>
              <a:ext cx="4450" cy="2275"/>
            </a:xfrm>
            <a:custGeom>
              <a:rect b="b" l="l" r="r" t="t"/>
              <a:pathLst>
                <a:path extrusionOk="0" h="91" w="178">
                  <a:moveTo>
                    <a:pt x="10" y="0"/>
                  </a:moveTo>
                  <a:lnTo>
                    <a:pt x="10" y="0"/>
                  </a:lnTo>
                  <a:cubicBezTo>
                    <a:pt x="0" y="36"/>
                    <a:pt x="69" y="69"/>
                    <a:pt x="102" y="90"/>
                  </a:cubicBezTo>
                  <a:cubicBezTo>
                    <a:pt x="142" y="71"/>
                    <a:pt x="178" y="90"/>
                    <a:pt x="152" y="4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3749250" y="890775"/>
              <a:ext cx="4000" cy="2500"/>
            </a:xfrm>
            <a:custGeom>
              <a:rect b="b" l="l" r="r" t="t"/>
              <a:pathLst>
                <a:path extrusionOk="0" h="100" w="160">
                  <a:moveTo>
                    <a:pt x="160" y="0"/>
                  </a:moveTo>
                  <a:lnTo>
                    <a:pt x="1" y="62"/>
                  </a:lnTo>
                  <a:lnTo>
                    <a:pt x="67" y="100"/>
                  </a:lnTo>
                  <a:cubicBezTo>
                    <a:pt x="70" y="100"/>
                    <a:pt x="72" y="100"/>
                    <a:pt x="74" y="100"/>
                  </a:cubicBezTo>
                  <a:cubicBezTo>
                    <a:pt x="139" y="100"/>
                    <a:pt x="146" y="65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3647800" y="844375"/>
              <a:ext cx="45950" cy="43575"/>
            </a:xfrm>
            <a:custGeom>
              <a:rect b="b" l="l" r="r" t="t"/>
              <a:pathLst>
                <a:path extrusionOk="0" h="1743" w="1838">
                  <a:moveTo>
                    <a:pt x="913" y="0"/>
                  </a:moveTo>
                  <a:cubicBezTo>
                    <a:pt x="533" y="0"/>
                    <a:pt x="272" y="380"/>
                    <a:pt x="0" y="663"/>
                  </a:cubicBezTo>
                  <a:lnTo>
                    <a:pt x="263" y="632"/>
                  </a:lnTo>
                  <a:lnTo>
                    <a:pt x="263" y="632"/>
                  </a:lnTo>
                  <a:cubicBezTo>
                    <a:pt x="365" y="807"/>
                    <a:pt x="419" y="1335"/>
                    <a:pt x="147" y="1399"/>
                  </a:cubicBezTo>
                  <a:cubicBezTo>
                    <a:pt x="205" y="1443"/>
                    <a:pt x="239" y="1460"/>
                    <a:pt x="259" y="1460"/>
                  </a:cubicBezTo>
                  <a:cubicBezTo>
                    <a:pt x="333" y="1460"/>
                    <a:pt x="224" y="1235"/>
                    <a:pt x="421" y="1235"/>
                  </a:cubicBezTo>
                  <a:cubicBezTo>
                    <a:pt x="428" y="1235"/>
                    <a:pt x="435" y="1235"/>
                    <a:pt x="443" y="1236"/>
                  </a:cubicBezTo>
                  <a:cubicBezTo>
                    <a:pt x="454" y="1234"/>
                    <a:pt x="466" y="1233"/>
                    <a:pt x="477" y="1233"/>
                  </a:cubicBezTo>
                  <a:cubicBezTo>
                    <a:pt x="707" y="1233"/>
                    <a:pt x="766" y="1625"/>
                    <a:pt x="737" y="1743"/>
                  </a:cubicBezTo>
                  <a:cubicBezTo>
                    <a:pt x="812" y="1640"/>
                    <a:pt x="934" y="1621"/>
                    <a:pt x="1062" y="1621"/>
                  </a:cubicBezTo>
                  <a:cubicBezTo>
                    <a:pt x="1140" y="1621"/>
                    <a:pt x="1220" y="1628"/>
                    <a:pt x="1293" y="1628"/>
                  </a:cubicBezTo>
                  <a:cubicBezTo>
                    <a:pt x="1452" y="1628"/>
                    <a:pt x="1571" y="1592"/>
                    <a:pt x="1544" y="1359"/>
                  </a:cubicBezTo>
                  <a:lnTo>
                    <a:pt x="1544" y="1359"/>
                  </a:lnTo>
                  <a:cubicBezTo>
                    <a:pt x="1561" y="1366"/>
                    <a:pt x="1575" y="1369"/>
                    <a:pt x="1587" y="1369"/>
                  </a:cubicBezTo>
                  <a:cubicBezTo>
                    <a:pt x="1715" y="1369"/>
                    <a:pt x="1573" y="997"/>
                    <a:pt x="1722" y="997"/>
                  </a:cubicBezTo>
                  <a:cubicBezTo>
                    <a:pt x="1749" y="997"/>
                    <a:pt x="1787" y="1009"/>
                    <a:pt x="1838" y="1039"/>
                  </a:cubicBezTo>
                  <a:cubicBezTo>
                    <a:pt x="1442" y="696"/>
                    <a:pt x="1731" y="376"/>
                    <a:pt x="1253" y="95"/>
                  </a:cubicBezTo>
                  <a:cubicBezTo>
                    <a:pt x="1129" y="29"/>
                    <a:pt x="1017" y="0"/>
                    <a:pt x="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3665600" y="887925"/>
              <a:ext cx="625" cy="875"/>
            </a:xfrm>
            <a:custGeom>
              <a:rect b="b" l="l" r="r" t="t"/>
              <a:pathLst>
                <a:path extrusionOk="0" h="35" w="25">
                  <a:moveTo>
                    <a:pt x="25" y="1"/>
                  </a:moveTo>
                  <a:lnTo>
                    <a:pt x="25" y="1"/>
                  </a:lnTo>
                  <a:cubicBezTo>
                    <a:pt x="15" y="13"/>
                    <a:pt x="6" y="22"/>
                    <a:pt x="1" y="34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11" y="34"/>
                    <a:pt x="18" y="21"/>
                    <a:pt x="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3706650" y="690350"/>
              <a:ext cx="12200" cy="10325"/>
            </a:xfrm>
            <a:custGeom>
              <a:rect b="b" l="l" r="r" t="t"/>
              <a:pathLst>
                <a:path extrusionOk="0" h="413" w="488">
                  <a:moveTo>
                    <a:pt x="167" y="1"/>
                  </a:moveTo>
                  <a:cubicBezTo>
                    <a:pt x="128" y="1"/>
                    <a:pt x="88" y="15"/>
                    <a:pt x="52" y="49"/>
                  </a:cubicBezTo>
                  <a:cubicBezTo>
                    <a:pt x="0" y="188"/>
                    <a:pt x="151" y="413"/>
                    <a:pt x="284" y="413"/>
                  </a:cubicBezTo>
                  <a:cubicBezTo>
                    <a:pt x="291" y="413"/>
                    <a:pt x="299" y="412"/>
                    <a:pt x="305" y="411"/>
                  </a:cubicBezTo>
                  <a:cubicBezTo>
                    <a:pt x="487" y="256"/>
                    <a:pt x="33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3650275" y="933375"/>
              <a:ext cx="9800" cy="9400"/>
            </a:xfrm>
            <a:custGeom>
              <a:rect b="b" l="l" r="r" t="t"/>
              <a:pathLst>
                <a:path extrusionOk="0" h="376" w="392">
                  <a:moveTo>
                    <a:pt x="144" y="0"/>
                  </a:moveTo>
                  <a:cubicBezTo>
                    <a:pt x="89" y="0"/>
                    <a:pt x="38" y="33"/>
                    <a:pt x="0" y="115"/>
                  </a:cubicBezTo>
                  <a:cubicBezTo>
                    <a:pt x="10" y="352"/>
                    <a:pt x="199" y="350"/>
                    <a:pt x="306" y="376"/>
                  </a:cubicBezTo>
                  <a:cubicBezTo>
                    <a:pt x="292" y="288"/>
                    <a:pt x="341" y="243"/>
                    <a:pt x="391" y="196"/>
                  </a:cubicBezTo>
                  <a:cubicBezTo>
                    <a:pt x="330" y="86"/>
                    <a:pt x="233" y="0"/>
                    <a:pt x="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3457500" y="857275"/>
              <a:ext cx="1225" cy="7175"/>
            </a:xfrm>
            <a:custGeom>
              <a:rect b="b" l="l" r="r" t="t"/>
              <a:pathLst>
                <a:path extrusionOk="0" h="287" w="49">
                  <a:moveTo>
                    <a:pt x="13" y="0"/>
                  </a:moveTo>
                  <a:lnTo>
                    <a:pt x="13" y="0"/>
                  </a:lnTo>
                  <a:cubicBezTo>
                    <a:pt x="1" y="85"/>
                    <a:pt x="1" y="178"/>
                    <a:pt x="20" y="287"/>
                  </a:cubicBezTo>
                  <a:cubicBezTo>
                    <a:pt x="48" y="208"/>
                    <a:pt x="32" y="10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3416550" y="765450"/>
              <a:ext cx="68825" cy="91850"/>
            </a:xfrm>
            <a:custGeom>
              <a:rect b="b" l="l" r="r" t="t"/>
              <a:pathLst>
                <a:path extrusionOk="0" h="3674" w="2753">
                  <a:moveTo>
                    <a:pt x="848" y="0"/>
                  </a:moveTo>
                  <a:lnTo>
                    <a:pt x="921" y="97"/>
                  </a:lnTo>
                  <a:cubicBezTo>
                    <a:pt x="874" y="696"/>
                    <a:pt x="625" y="585"/>
                    <a:pt x="230" y="720"/>
                  </a:cubicBezTo>
                  <a:lnTo>
                    <a:pt x="353" y="774"/>
                  </a:lnTo>
                  <a:cubicBezTo>
                    <a:pt x="381" y="1118"/>
                    <a:pt x="218" y="1393"/>
                    <a:pt x="0" y="1504"/>
                  </a:cubicBezTo>
                  <a:cubicBezTo>
                    <a:pt x="315" y="2150"/>
                    <a:pt x="381" y="2482"/>
                    <a:pt x="545" y="3053"/>
                  </a:cubicBezTo>
                  <a:cubicBezTo>
                    <a:pt x="605" y="3013"/>
                    <a:pt x="668" y="2996"/>
                    <a:pt x="732" y="2996"/>
                  </a:cubicBezTo>
                  <a:cubicBezTo>
                    <a:pt x="1046" y="2996"/>
                    <a:pt x="1383" y="3400"/>
                    <a:pt x="1598" y="3400"/>
                  </a:cubicBezTo>
                  <a:cubicBezTo>
                    <a:pt x="1606" y="3400"/>
                    <a:pt x="1613" y="3399"/>
                    <a:pt x="1620" y="3398"/>
                  </a:cubicBezTo>
                  <a:lnTo>
                    <a:pt x="1620" y="3398"/>
                  </a:lnTo>
                  <a:cubicBezTo>
                    <a:pt x="1606" y="3462"/>
                    <a:pt x="1629" y="3564"/>
                    <a:pt x="1651" y="3673"/>
                  </a:cubicBezTo>
                  <a:cubicBezTo>
                    <a:pt x="1719" y="3150"/>
                    <a:pt x="2269" y="3019"/>
                    <a:pt x="2200" y="2562"/>
                  </a:cubicBezTo>
                  <a:lnTo>
                    <a:pt x="2200" y="2562"/>
                  </a:lnTo>
                  <a:cubicBezTo>
                    <a:pt x="2221" y="2565"/>
                    <a:pt x="2240" y="2567"/>
                    <a:pt x="2258" y="2567"/>
                  </a:cubicBezTo>
                  <a:cubicBezTo>
                    <a:pt x="2753" y="2567"/>
                    <a:pt x="1846" y="1367"/>
                    <a:pt x="2418" y="1179"/>
                  </a:cubicBezTo>
                  <a:cubicBezTo>
                    <a:pt x="2013" y="1115"/>
                    <a:pt x="1726" y="668"/>
                    <a:pt x="1395" y="379"/>
                  </a:cubicBezTo>
                  <a:lnTo>
                    <a:pt x="1395" y="379"/>
                  </a:lnTo>
                  <a:cubicBezTo>
                    <a:pt x="1405" y="476"/>
                    <a:pt x="1370" y="500"/>
                    <a:pt x="1320" y="500"/>
                  </a:cubicBezTo>
                  <a:cubicBezTo>
                    <a:pt x="1272" y="500"/>
                    <a:pt x="1211" y="480"/>
                    <a:pt x="1159" y="480"/>
                  </a:cubicBezTo>
                  <a:cubicBezTo>
                    <a:pt x="1121" y="480"/>
                    <a:pt x="1088" y="490"/>
                    <a:pt x="1068" y="526"/>
                  </a:cubicBezTo>
                  <a:cubicBezTo>
                    <a:pt x="909" y="246"/>
                    <a:pt x="1073" y="17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3478275" y="761225"/>
              <a:ext cx="8500" cy="9875"/>
            </a:xfrm>
            <a:custGeom>
              <a:rect b="b" l="l" r="r" t="t"/>
              <a:pathLst>
                <a:path extrusionOk="0" h="395" w="340">
                  <a:moveTo>
                    <a:pt x="102" y="1"/>
                  </a:moveTo>
                  <a:cubicBezTo>
                    <a:pt x="9" y="1"/>
                    <a:pt x="1" y="149"/>
                    <a:pt x="25" y="266"/>
                  </a:cubicBezTo>
                  <a:cubicBezTo>
                    <a:pt x="90" y="346"/>
                    <a:pt x="187" y="395"/>
                    <a:pt x="262" y="395"/>
                  </a:cubicBezTo>
                  <a:cubicBezTo>
                    <a:pt x="276" y="395"/>
                    <a:pt x="290" y="393"/>
                    <a:pt x="302" y="389"/>
                  </a:cubicBezTo>
                  <a:cubicBezTo>
                    <a:pt x="340" y="261"/>
                    <a:pt x="281" y="103"/>
                    <a:pt x="164" y="18"/>
                  </a:cubicBezTo>
                  <a:cubicBezTo>
                    <a:pt x="141" y="6"/>
                    <a:pt x="120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3427025" y="845425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0" y="0"/>
                  </a:moveTo>
                  <a:lnTo>
                    <a:pt x="52" y="161"/>
                  </a:lnTo>
                  <a:lnTo>
                    <a:pt x="10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3410750" y="783425"/>
              <a:ext cx="2675" cy="1150"/>
            </a:xfrm>
            <a:custGeom>
              <a:rect b="b" l="l" r="r" t="t"/>
              <a:pathLst>
                <a:path extrusionOk="0" h="46" w="107">
                  <a:moveTo>
                    <a:pt x="0" y="1"/>
                  </a:moveTo>
                  <a:lnTo>
                    <a:pt x="57" y="46"/>
                  </a:lnTo>
                  <a:lnTo>
                    <a:pt x="107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3372200" y="799425"/>
              <a:ext cx="425" cy="1375"/>
            </a:xfrm>
            <a:custGeom>
              <a:rect b="b" l="l" r="r" t="t"/>
              <a:pathLst>
                <a:path extrusionOk="0" h="55" w="17">
                  <a:moveTo>
                    <a:pt x="0" y="0"/>
                  </a:moveTo>
                  <a:cubicBezTo>
                    <a:pt x="7" y="17"/>
                    <a:pt x="12" y="36"/>
                    <a:pt x="17" y="55"/>
                  </a:cubicBezTo>
                  <a:cubicBezTo>
                    <a:pt x="15" y="34"/>
                    <a:pt x="10" y="1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3370000" y="800775"/>
              <a:ext cx="4125" cy="10450"/>
            </a:xfrm>
            <a:custGeom>
              <a:rect b="b" l="l" r="r" t="t"/>
              <a:pathLst>
                <a:path extrusionOk="0" h="418" w="165">
                  <a:moveTo>
                    <a:pt x="105" y="1"/>
                  </a:moveTo>
                  <a:cubicBezTo>
                    <a:pt x="112" y="129"/>
                    <a:pt x="1" y="356"/>
                    <a:pt x="164" y="418"/>
                  </a:cubicBezTo>
                  <a:cubicBezTo>
                    <a:pt x="124" y="278"/>
                    <a:pt x="138" y="124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273150" y="673150"/>
              <a:ext cx="114750" cy="128850"/>
            </a:xfrm>
            <a:custGeom>
              <a:rect b="b" l="l" r="r" t="t"/>
              <a:pathLst>
                <a:path extrusionOk="0" h="5154" w="4590">
                  <a:moveTo>
                    <a:pt x="1630" y="0"/>
                  </a:moveTo>
                  <a:cubicBezTo>
                    <a:pt x="1582" y="616"/>
                    <a:pt x="737" y="145"/>
                    <a:pt x="784" y="848"/>
                  </a:cubicBezTo>
                  <a:cubicBezTo>
                    <a:pt x="771" y="843"/>
                    <a:pt x="758" y="841"/>
                    <a:pt x="744" y="841"/>
                  </a:cubicBezTo>
                  <a:cubicBezTo>
                    <a:pt x="647" y="841"/>
                    <a:pt x="530" y="944"/>
                    <a:pt x="424" y="944"/>
                  </a:cubicBezTo>
                  <a:cubicBezTo>
                    <a:pt x="410" y="944"/>
                    <a:pt x="396" y="942"/>
                    <a:pt x="382" y="938"/>
                  </a:cubicBezTo>
                  <a:lnTo>
                    <a:pt x="382" y="938"/>
                  </a:lnTo>
                  <a:lnTo>
                    <a:pt x="476" y="1028"/>
                  </a:lnTo>
                  <a:cubicBezTo>
                    <a:pt x="391" y="1618"/>
                    <a:pt x="379" y="2274"/>
                    <a:pt x="0" y="2605"/>
                  </a:cubicBezTo>
                  <a:cubicBezTo>
                    <a:pt x="230" y="2648"/>
                    <a:pt x="448" y="2802"/>
                    <a:pt x="531" y="3214"/>
                  </a:cubicBezTo>
                  <a:cubicBezTo>
                    <a:pt x="455" y="3228"/>
                    <a:pt x="379" y="3244"/>
                    <a:pt x="342" y="3337"/>
                  </a:cubicBezTo>
                  <a:cubicBezTo>
                    <a:pt x="387" y="3401"/>
                    <a:pt x="440" y="3426"/>
                    <a:pt x="489" y="3426"/>
                  </a:cubicBezTo>
                  <a:cubicBezTo>
                    <a:pt x="536" y="3426"/>
                    <a:pt x="580" y="3403"/>
                    <a:pt x="611" y="3368"/>
                  </a:cubicBezTo>
                  <a:cubicBezTo>
                    <a:pt x="796" y="3616"/>
                    <a:pt x="656" y="3872"/>
                    <a:pt x="687" y="4151"/>
                  </a:cubicBezTo>
                  <a:lnTo>
                    <a:pt x="375" y="4384"/>
                  </a:lnTo>
                  <a:cubicBezTo>
                    <a:pt x="557" y="4376"/>
                    <a:pt x="926" y="4362"/>
                    <a:pt x="1024" y="4026"/>
                  </a:cubicBezTo>
                  <a:lnTo>
                    <a:pt x="1024" y="4028"/>
                  </a:lnTo>
                  <a:cubicBezTo>
                    <a:pt x="1154" y="4144"/>
                    <a:pt x="1592" y="4395"/>
                    <a:pt x="1282" y="4545"/>
                  </a:cubicBezTo>
                  <a:cubicBezTo>
                    <a:pt x="1646" y="4789"/>
                    <a:pt x="2075" y="4722"/>
                    <a:pt x="2359" y="5153"/>
                  </a:cubicBezTo>
                  <a:cubicBezTo>
                    <a:pt x="2813" y="5136"/>
                    <a:pt x="3173" y="4848"/>
                    <a:pt x="3573" y="4848"/>
                  </a:cubicBezTo>
                  <a:cubicBezTo>
                    <a:pt x="3679" y="4848"/>
                    <a:pt x="3787" y="4868"/>
                    <a:pt x="3901" y="4919"/>
                  </a:cubicBezTo>
                  <a:cubicBezTo>
                    <a:pt x="3979" y="4705"/>
                    <a:pt x="3875" y="4138"/>
                    <a:pt x="4109" y="4138"/>
                  </a:cubicBezTo>
                  <a:cubicBezTo>
                    <a:pt x="4150" y="4138"/>
                    <a:pt x="4202" y="4156"/>
                    <a:pt x="4268" y="4196"/>
                  </a:cubicBezTo>
                  <a:cubicBezTo>
                    <a:pt x="4171" y="4076"/>
                    <a:pt x="4055" y="3903"/>
                    <a:pt x="4100" y="3775"/>
                  </a:cubicBezTo>
                  <a:cubicBezTo>
                    <a:pt x="4138" y="3691"/>
                    <a:pt x="4177" y="3661"/>
                    <a:pt x="4215" y="3661"/>
                  </a:cubicBezTo>
                  <a:cubicBezTo>
                    <a:pt x="4308" y="3661"/>
                    <a:pt x="4400" y="3833"/>
                    <a:pt x="4493" y="3833"/>
                  </a:cubicBezTo>
                  <a:cubicBezTo>
                    <a:pt x="4510" y="3833"/>
                    <a:pt x="4527" y="3827"/>
                    <a:pt x="4545" y="3813"/>
                  </a:cubicBezTo>
                  <a:lnTo>
                    <a:pt x="4280" y="3356"/>
                  </a:lnTo>
                  <a:cubicBezTo>
                    <a:pt x="4590" y="2958"/>
                    <a:pt x="4166" y="2456"/>
                    <a:pt x="4422" y="2101"/>
                  </a:cubicBezTo>
                  <a:cubicBezTo>
                    <a:pt x="3778" y="1655"/>
                    <a:pt x="3472" y="514"/>
                    <a:pt x="2705" y="294"/>
                  </a:cubicBezTo>
                  <a:lnTo>
                    <a:pt x="2705" y="294"/>
                  </a:lnTo>
                  <a:lnTo>
                    <a:pt x="2721" y="348"/>
                  </a:lnTo>
                  <a:cubicBezTo>
                    <a:pt x="2625" y="320"/>
                    <a:pt x="2537" y="312"/>
                    <a:pt x="2454" y="312"/>
                  </a:cubicBezTo>
                  <a:cubicBezTo>
                    <a:pt x="2366" y="312"/>
                    <a:pt x="2283" y="321"/>
                    <a:pt x="2201" y="321"/>
                  </a:cubicBezTo>
                  <a:cubicBezTo>
                    <a:pt x="2017" y="321"/>
                    <a:pt x="1841" y="278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3280025" y="694150"/>
              <a:ext cx="2675" cy="2450"/>
            </a:xfrm>
            <a:custGeom>
              <a:rect b="b" l="l" r="r" t="t"/>
              <a:pathLst>
                <a:path extrusionOk="0" h="98" w="107">
                  <a:moveTo>
                    <a:pt x="0" y="1"/>
                  </a:moveTo>
                  <a:cubicBezTo>
                    <a:pt x="33" y="58"/>
                    <a:pt x="69" y="86"/>
                    <a:pt x="107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3331525" y="801975"/>
              <a:ext cx="2450" cy="3100"/>
            </a:xfrm>
            <a:custGeom>
              <a:rect b="b" l="l" r="r" t="t"/>
              <a:pathLst>
                <a:path extrusionOk="0" h="124" w="98">
                  <a:moveTo>
                    <a:pt x="0" y="0"/>
                  </a:moveTo>
                  <a:cubicBezTo>
                    <a:pt x="5" y="88"/>
                    <a:pt x="72" y="102"/>
                    <a:pt x="98" y="123"/>
                  </a:cubicBezTo>
                  <a:cubicBezTo>
                    <a:pt x="74" y="78"/>
                    <a:pt x="50" y="38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3417250" y="350375"/>
              <a:ext cx="5650" cy="5525"/>
            </a:xfrm>
            <a:custGeom>
              <a:rect b="b" l="l" r="r" t="t"/>
              <a:pathLst>
                <a:path extrusionOk="0" h="221" w="226">
                  <a:moveTo>
                    <a:pt x="3" y="0"/>
                  </a:moveTo>
                  <a:lnTo>
                    <a:pt x="1" y="31"/>
                  </a:lnTo>
                  <a:lnTo>
                    <a:pt x="221" y="220"/>
                  </a:lnTo>
                  <a:lnTo>
                    <a:pt x="225" y="19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3410550" y="404650"/>
              <a:ext cx="4250" cy="7475"/>
            </a:xfrm>
            <a:custGeom>
              <a:rect b="b" l="l" r="r" t="t"/>
              <a:pathLst>
                <a:path extrusionOk="0" h="299" w="170">
                  <a:moveTo>
                    <a:pt x="39" y="1"/>
                  </a:moveTo>
                  <a:lnTo>
                    <a:pt x="39" y="1"/>
                  </a:lnTo>
                  <a:cubicBezTo>
                    <a:pt x="1" y="74"/>
                    <a:pt x="6" y="223"/>
                    <a:pt x="51" y="299"/>
                  </a:cubicBezTo>
                  <a:cubicBezTo>
                    <a:pt x="110" y="275"/>
                    <a:pt x="169" y="74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272450" y="785400"/>
              <a:ext cx="3500" cy="1550"/>
            </a:xfrm>
            <a:custGeom>
              <a:rect b="b" l="l" r="r" t="t"/>
              <a:pathLst>
                <a:path extrusionOk="0" h="62" w="140">
                  <a:moveTo>
                    <a:pt x="140" y="0"/>
                  </a:moveTo>
                  <a:cubicBezTo>
                    <a:pt x="88" y="2"/>
                    <a:pt x="43" y="31"/>
                    <a:pt x="0" y="62"/>
                  </a:cubicBezTo>
                  <a:cubicBezTo>
                    <a:pt x="57" y="62"/>
                    <a:pt x="109" y="5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263800" y="786475"/>
              <a:ext cx="8675" cy="3500"/>
            </a:xfrm>
            <a:custGeom>
              <a:rect b="b" l="l" r="r" t="t"/>
              <a:pathLst>
                <a:path extrusionOk="0" h="140" w="347">
                  <a:moveTo>
                    <a:pt x="140" y="0"/>
                  </a:moveTo>
                  <a:cubicBezTo>
                    <a:pt x="79" y="0"/>
                    <a:pt x="28" y="16"/>
                    <a:pt x="0" y="78"/>
                  </a:cubicBezTo>
                  <a:cubicBezTo>
                    <a:pt x="50" y="122"/>
                    <a:pt x="94" y="139"/>
                    <a:pt x="133" y="139"/>
                  </a:cubicBezTo>
                  <a:cubicBezTo>
                    <a:pt x="212" y="139"/>
                    <a:pt x="275" y="72"/>
                    <a:pt x="346" y="19"/>
                  </a:cubicBezTo>
                  <a:cubicBezTo>
                    <a:pt x="280" y="19"/>
                    <a:pt x="205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272325" y="765675"/>
              <a:ext cx="2975" cy="2325"/>
            </a:xfrm>
            <a:custGeom>
              <a:rect b="b" l="l" r="r" t="t"/>
              <a:pathLst>
                <a:path extrusionOk="0" h="93" w="119">
                  <a:moveTo>
                    <a:pt x="119" y="1"/>
                  </a:moveTo>
                  <a:lnTo>
                    <a:pt x="0" y="22"/>
                  </a:lnTo>
                  <a:lnTo>
                    <a:pt x="78" y="9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3228775" y="832000"/>
              <a:ext cx="7675" cy="6900"/>
            </a:xfrm>
            <a:custGeom>
              <a:rect b="b" l="l" r="r" t="t"/>
              <a:pathLst>
                <a:path extrusionOk="0" h="276" w="307">
                  <a:moveTo>
                    <a:pt x="207" y="0"/>
                  </a:moveTo>
                  <a:cubicBezTo>
                    <a:pt x="95" y="0"/>
                    <a:pt x="1" y="70"/>
                    <a:pt x="163" y="256"/>
                  </a:cubicBezTo>
                  <a:cubicBezTo>
                    <a:pt x="186" y="269"/>
                    <a:pt x="205" y="275"/>
                    <a:pt x="221" y="275"/>
                  </a:cubicBezTo>
                  <a:cubicBezTo>
                    <a:pt x="307" y="275"/>
                    <a:pt x="299" y="101"/>
                    <a:pt x="279" y="9"/>
                  </a:cubicBezTo>
                  <a:cubicBezTo>
                    <a:pt x="256" y="4"/>
                    <a:pt x="231" y="0"/>
                    <a:pt x="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3245975" y="793500"/>
              <a:ext cx="5650" cy="2400"/>
            </a:xfrm>
            <a:custGeom>
              <a:rect b="b" l="l" r="r" t="t"/>
              <a:pathLst>
                <a:path extrusionOk="0" h="96" w="226">
                  <a:moveTo>
                    <a:pt x="225" y="1"/>
                  </a:moveTo>
                  <a:lnTo>
                    <a:pt x="1" y="95"/>
                  </a:lnTo>
                  <a:lnTo>
                    <a:pt x="159" y="6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3173100" y="632400"/>
              <a:ext cx="28175" cy="30500"/>
            </a:xfrm>
            <a:custGeom>
              <a:rect b="b" l="l" r="r" t="t"/>
              <a:pathLst>
                <a:path extrusionOk="0" h="1220" w="1127">
                  <a:moveTo>
                    <a:pt x="412" y="1"/>
                  </a:moveTo>
                  <a:cubicBezTo>
                    <a:pt x="259" y="1"/>
                    <a:pt x="118" y="57"/>
                    <a:pt x="38" y="58"/>
                  </a:cubicBezTo>
                  <a:cubicBezTo>
                    <a:pt x="258" y="245"/>
                    <a:pt x="0" y="458"/>
                    <a:pt x="64" y="699"/>
                  </a:cubicBezTo>
                  <a:cubicBezTo>
                    <a:pt x="176" y="938"/>
                    <a:pt x="298" y="1220"/>
                    <a:pt x="495" y="1220"/>
                  </a:cubicBezTo>
                  <a:cubicBezTo>
                    <a:pt x="515" y="1220"/>
                    <a:pt x="535" y="1217"/>
                    <a:pt x="557" y="1211"/>
                  </a:cubicBezTo>
                  <a:cubicBezTo>
                    <a:pt x="568" y="1212"/>
                    <a:pt x="580" y="1213"/>
                    <a:pt x="591" y="1213"/>
                  </a:cubicBezTo>
                  <a:cubicBezTo>
                    <a:pt x="901" y="1213"/>
                    <a:pt x="1126" y="785"/>
                    <a:pt x="891" y="337"/>
                  </a:cubicBezTo>
                  <a:cubicBezTo>
                    <a:pt x="759" y="66"/>
                    <a:pt x="579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3103775" y="654025"/>
              <a:ext cx="55025" cy="71775"/>
            </a:xfrm>
            <a:custGeom>
              <a:rect b="b" l="l" r="r" t="t"/>
              <a:pathLst>
                <a:path extrusionOk="0" h="2871" w="2201">
                  <a:moveTo>
                    <a:pt x="786" y="0"/>
                  </a:moveTo>
                  <a:lnTo>
                    <a:pt x="786" y="0"/>
                  </a:lnTo>
                  <a:cubicBezTo>
                    <a:pt x="853" y="311"/>
                    <a:pt x="564" y="410"/>
                    <a:pt x="337" y="410"/>
                  </a:cubicBezTo>
                  <a:cubicBezTo>
                    <a:pt x="306" y="410"/>
                    <a:pt x="276" y="409"/>
                    <a:pt x="249" y="405"/>
                  </a:cubicBezTo>
                  <a:lnTo>
                    <a:pt x="249" y="405"/>
                  </a:lnTo>
                  <a:cubicBezTo>
                    <a:pt x="519" y="846"/>
                    <a:pt x="135" y="1059"/>
                    <a:pt x="0" y="1326"/>
                  </a:cubicBezTo>
                  <a:cubicBezTo>
                    <a:pt x="121" y="1923"/>
                    <a:pt x="400" y="2143"/>
                    <a:pt x="630" y="2754"/>
                  </a:cubicBezTo>
                  <a:cubicBezTo>
                    <a:pt x="619" y="2621"/>
                    <a:pt x="703" y="2556"/>
                    <a:pt x="799" y="2556"/>
                  </a:cubicBezTo>
                  <a:cubicBezTo>
                    <a:pt x="921" y="2556"/>
                    <a:pt x="1060" y="2663"/>
                    <a:pt x="1038" y="2870"/>
                  </a:cubicBezTo>
                  <a:lnTo>
                    <a:pt x="1040" y="2870"/>
                  </a:lnTo>
                  <a:cubicBezTo>
                    <a:pt x="1343" y="2328"/>
                    <a:pt x="1748" y="2664"/>
                    <a:pt x="1975" y="2269"/>
                  </a:cubicBezTo>
                  <a:cubicBezTo>
                    <a:pt x="1705" y="1942"/>
                    <a:pt x="2181" y="2127"/>
                    <a:pt x="2004" y="1760"/>
                  </a:cubicBezTo>
                  <a:cubicBezTo>
                    <a:pt x="2019" y="1744"/>
                    <a:pt x="2035" y="1738"/>
                    <a:pt x="2050" y="1738"/>
                  </a:cubicBezTo>
                  <a:cubicBezTo>
                    <a:pt x="2093" y="1738"/>
                    <a:pt x="2136" y="1787"/>
                    <a:pt x="2188" y="1787"/>
                  </a:cubicBezTo>
                  <a:cubicBezTo>
                    <a:pt x="2192" y="1787"/>
                    <a:pt x="2196" y="1786"/>
                    <a:pt x="2200" y="1786"/>
                  </a:cubicBezTo>
                  <a:cubicBezTo>
                    <a:pt x="1805" y="1731"/>
                    <a:pt x="2018" y="1059"/>
                    <a:pt x="1907" y="848"/>
                  </a:cubicBezTo>
                  <a:cubicBezTo>
                    <a:pt x="1490" y="405"/>
                    <a:pt x="1227" y="303"/>
                    <a:pt x="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3241300" y="238100"/>
              <a:ext cx="23525" cy="36100"/>
            </a:xfrm>
            <a:custGeom>
              <a:rect b="b" l="l" r="r" t="t"/>
              <a:pathLst>
                <a:path extrusionOk="0" h="1444" w="941">
                  <a:moveTo>
                    <a:pt x="392" y="0"/>
                  </a:moveTo>
                  <a:cubicBezTo>
                    <a:pt x="318" y="0"/>
                    <a:pt x="238" y="22"/>
                    <a:pt x="140" y="41"/>
                  </a:cubicBezTo>
                  <a:cubicBezTo>
                    <a:pt x="240" y="451"/>
                    <a:pt x="0" y="370"/>
                    <a:pt x="98" y="782"/>
                  </a:cubicBezTo>
                  <a:cubicBezTo>
                    <a:pt x="301" y="1045"/>
                    <a:pt x="353" y="1176"/>
                    <a:pt x="514" y="1391"/>
                  </a:cubicBezTo>
                  <a:cubicBezTo>
                    <a:pt x="626" y="1211"/>
                    <a:pt x="941" y="1443"/>
                    <a:pt x="924" y="977"/>
                  </a:cubicBezTo>
                  <a:cubicBezTo>
                    <a:pt x="884" y="785"/>
                    <a:pt x="917" y="598"/>
                    <a:pt x="827" y="389"/>
                  </a:cubicBezTo>
                  <a:cubicBezTo>
                    <a:pt x="652" y="77"/>
                    <a:pt x="533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3104900" y="720750"/>
              <a:ext cx="3100" cy="3800"/>
            </a:xfrm>
            <a:custGeom>
              <a:rect b="b" l="l" r="r" t="t"/>
              <a:pathLst>
                <a:path extrusionOk="0" h="152" w="124">
                  <a:moveTo>
                    <a:pt x="123" y="0"/>
                  </a:moveTo>
                  <a:lnTo>
                    <a:pt x="0" y="100"/>
                  </a:lnTo>
                  <a:lnTo>
                    <a:pt x="48" y="15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3179025" y="391325"/>
              <a:ext cx="21325" cy="30075"/>
            </a:xfrm>
            <a:custGeom>
              <a:rect b="b" l="l" r="r" t="t"/>
              <a:pathLst>
                <a:path extrusionOk="0" h="1203" w="853">
                  <a:moveTo>
                    <a:pt x="322" y="8"/>
                  </a:moveTo>
                  <a:cubicBezTo>
                    <a:pt x="0" y="48"/>
                    <a:pt x="26" y="410"/>
                    <a:pt x="43" y="806"/>
                  </a:cubicBezTo>
                  <a:cubicBezTo>
                    <a:pt x="128" y="901"/>
                    <a:pt x="171" y="1036"/>
                    <a:pt x="275" y="1154"/>
                  </a:cubicBezTo>
                  <a:cubicBezTo>
                    <a:pt x="321" y="1188"/>
                    <a:pt x="364" y="1203"/>
                    <a:pt x="404" y="1203"/>
                  </a:cubicBezTo>
                  <a:cubicBezTo>
                    <a:pt x="548" y="1203"/>
                    <a:pt x="660" y="1020"/>
                    <a:pt x="784" y="903"/>
                  </a:cubicBezTo>
                  <a:cubicBezTo>
                    <a:pt x="853" y="775"/>
                    <a:pt x="741" y="486"/>
                    <a:pt x="715" y="292"/>
                  </a:cubicBezTo>
                  <a:cubicBezTo>
                    <a:pt x="604" y="1"/>
                    <a:pt x="434" y="95"/>
                    <a:pt x="32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3117625" y="467175"/>
              <a:ext cx="31700" cy="40525"/>
            </a:xfrm>
            <a:custGeom>
              <a:rect b="b" l="l" r="r" t="t"/>
              <a:pathLst>
                <a:path extrusionOk="0" h="1621" w="1268">
                  <a:moveTo>
                    <a:pt x="725" y="0"/>
                  </a:moveTo>
                  <a:cubicBezTo>
                    <a:pt x="680" y="517"/>
                    <a:pt x="0" y="318"/>
                    <a:pt x="275" y="1002"/>
                  </a:cubicBezTo>
                  <a:cubicBezTo>
                    <a:pt x="422" y="1400"/>
                    <a:pt x="552" y="1379"/>
                    <a:pt x="796" y="1620"/>
                  </a:cubicBezTo>
                  <a:cubicBezTo>
                    <a:pt x="933" y="1428"/>
                    <a:pt x="1184" y="1414"/>
                    <a:pt x="1225" y="1068"/>
                  </a:cubicBezTo>
                  <a:lnTo>
                    <a:pt x="1267" y="1118"/>
                  </a:lnTo>
                  <a:cubicBezTo>
                    <a:pt x="1156" y="772"/>
                    <a:pt x="929" y="334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2944050" y="864250"/>
              <a:ext cx="2850" cy="4350"/>
            </a:xfrm>
            <a:custGeom>
              <a:rect b="b" l="l" r="r" t="t"/>
              <a:pathLst>
                <a:path extrusionOk="0" h="174" w="114">
                  <a:moveTo>
                    <a:pt x="21" y="0"/>
                  </a:moveTo>
                  <a:cubicBezTo>
                    <a:pt x="0" y="29"/>
                    <a:pt x="2" y="81"/>
                    <a:pt x="5" y="138"/>
                  </a:cubicBezTo>
                  <a:cubicBezTo>
                    <a:pt x="21" y="156"/>
                    <a:pt x="38" y="174"/>
                    <a:pt x="66" y="174"/>
                  </a:cubicBezTo>
                  <a:cubicBezTo>
                    <a:pt x="79" y="174"/>
                    <a:pt x="95" y="170"/>
                    <a:pt x="114" y="162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3177725" y="249000"/>
              <a:ext cx="17725" cy="27825"/>
            </a:xfrm>
            <a:custGeom>
              <a:rect b="b" l="l" r="r" t="t"/>
              <a:pathLst>
                <a:path extrusionOk="0" h="1113" w="709">
                  <a:moveTo>
                    <a:pt x="396" y="1"/>
                  </a:moveTo>
                  <a:cubicBezTo>
                    <a:pt x="282" y="58"/>
                    <a:pt x="116" y="10"/>
                    <a:pt x="95" y="304"/>
                  </a:cubicBezTo>
                  <a:cubicBezTo>
                    <a:pt x="0" y="586"/>
                    <a:pt x="211" y="965"/>
                    <a:pt x="391" y="1064"/>
                  </a:cubicBezTo>
                  <a:cubicBezTo>
                    <a:pt x="427" y="1098"/>
                    <a:pt x="458" y="1113"/>
                    <a:pt x="486" y="1113"/>
                  </a:cubicBezTo>
                  <a:cubicBezTo>
                    <a:pt x="588" y="1113"/>
                    <a:pt x="643" y="919"/>
                    <a:pt x="708" y="811"/>
                  </a:cubicBezTo>
                  <a:cubicBezTo>
                    <a:pt x="701" y="526"/>
                    <a:pt x="592" y="122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3008225" y="633075"/>
              <a:ext cx="15575" cy="19075"/>
            </a:xfrm>
            <a:custGeom>
              <a:rect b="b" l="l" r="r" t="t"/>
              <a:pathLst>
                <a:path extrusionOk="0" h="763" w="623">
                  <a:moveTo>
                    <a:pt x="286" y="0"/>
                  </a:moveTo>
                  <a:cubicBezTo>
                    <a:pt x="143" y="0"/>
                    <a:pt x="66" y="262"/>
                    <a:pt x="0" y="381"/>
                  </a:cubicBezTo>
                  <a:cubicBezTo>
                    <a:pt x="64" y="762"/>
                    <a:pt x="346" y="575"/>
                    <a:pt x="521" y="698"/>
                  </a:cubicBezTo>
                  <a:cubicBezTo>
                    <a:pt x="488" y="507"/>
                    <a:pt x="623" y="137"/>
                    <a:pt x="396" y="47"/>
                  </a:cubicBezTo>
                  <a:cubicBezTo>
                    <a:pt x="355" y="14"/>
                    <a:pt x="31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3810125" y="529400"/>
              <a:ext cx="133775" cy="156075"/>
            </a:xfrm>
            <a:custGeom>
              <a:rect b="b" l="l" r="r" t="t"/>
              <a:pathLst>
                <a:path extrusionOk="0" h="6243" w="5351">
                  <a:moveTo>
                    <a:pt x="1675" y="0"/>
                  </a:moveTo>
                  <a:lnTo>
                    <a:pt x="1675" y="0"/>
                  </a:lnTo>
                  <a:cubicBezTo>
                    <a:pt x="1741" y="97"/>
                    <a:pt x="1777" y="213"/>
                    <a:pt x="1812" y="294"/>
                  </a:cubicBezTo>
                  <a:cubicBezTo>
                    <a:pt x="1350" y="396"/>
                    <a:pt x="827" y="393"/>
                    <a:pt x="398" y="533"/>
                  </a:cubicBezTo>
                  <a:cubicBezTo>
                    <a:pt x="296" y="1364"/>
                    <a:pt x="0" y="2449"/>
                    <a:pt x="301" y="3247"/>
                  </a:cubicBezTo>
                  <a:cubicBezTo>
                    <a:pt x="782" y="3259"/>
                    <a:pt x="865" y="3908"/>
                    <a:pt x="1144" y="4287"/>
                  </a:cubicBezTo>
                  <a:cubicBezTo>
                    <a:pt x="1080" y="4325"/>
                    <a:pt x="886" y="4294"/>
                    <a:pt x="917" y="4341"/>
                  </a:cubicBezTo>
                  <a:cubicBezTo>
                    <a:pt x="1203" y="4521"/>
                    <a:pt x="1665" y="4412"/>
                    <a:pt x="2011" y="4888"/>
                  </a:cubicBezTo>
                  <a:cubicBezTo>
                    <a:pt x="2196" y="5421"/>
                    <a:pt x="1563" y="5487"/>
                    <a:pt x="1388" y="5743"/>
                  </a:cubicBezTo>
                  <a:cubicBezTo>
                    <a:pt x="1405" y="5745"/>
                    <a:pt x="1421" y="5746"/>
                    <a:pt x="1437" y="5746"/>
                  </a:cubicBezTo>
                  <a:cubicBezTo>
                    <a:pt x="1827" y="5746"/>
                    <a:pt x="2025" y="5168"/>
                    <a:pt x="2484" y="5168"/>
                  </a:cubicBezTo>
                  <a:cubicBezTo>
                    <a:pt x="2530" y="5168"/>
                    <a:pt x="2579" y="5174"/>
                    <a:pt x="2631" y="5187"/>
                  </a:cubicBezTo>
                  <a:cubicBezTo>
                    <a:pt x="2695" y="5286"/>
                    <a:pt x="3124" y="5355"/>
                    <a:pt x="2987" y="5561"/>
                  </a:cubicBezTo>
                  <a:cubicBezTo>
                    <a:pt x="3129" y="5436"/>
                    <a:pt x="3286" y="5386"/>
                    <a:pt x="3459" y="5386"/>
                  </a:cubicBezTo>
                  <a:cubicBezTo>
                    <a:pt x="3532" y="5386"/>
                    <a:pt x="3608" y="5395"/>
                    <a:pt x="3688" y="5411"/>
                  </a:cubicBezTo>
                  <a:cubicBezTo>
                    <a:pt x="3948" y="5703"/>
                    <a:pt x="3846" y="5996"/>
                    <a:pt x="3939" y="6243"/>
                  </a:cubicBezTo>
                  <a:cubicBezTo>
                    <a:pt x="3756" y="5475"/>
                    <a:pt x="4289" y="5281"/>
                    <a:pt x="4552" y="4893"/>
                  </a:cubicBezTo>
                  <a:cubicBezTo>
                    <a:pt x="4572" y="4860"/>
                    <a:pt x="4594" y="4847"/>
                    <a:pt x="4617" y="4847"/>
                  </a:cubicBezTo>
                  <a:cubicBezTo>
                    <a:pt x="4706" y="4847"/>
                    <a:pt x="4818" y="5045"/>
                    <a:pt x="4950" y="5104"/>
                  </a:cubicBezTo>
                  <a:cubicBezTo>
                    <a:pt x="4782" y="4725"/>
                    <a:pt x="4879" y="4533"/>
                    <a:pt x="4874" y="4263"/>
                  </a:cubicBezTo>
                  <a:lnTo>
                    <a:pt x="4874" y="4263"/>
                  </a:lnTo>
                  <a:cubicBezTo>
                    <a:pt x="4900" y="4274"/>
                    <a:pt x="4922" y="4280"/>
                    <a:pt x="4940" y="4280"/>
                  </a:cubicBezTo>
                  <a:cubicBezTo>
                    <a:pt x="5158" y="4280"/>
                    <a:pt x="4895" y="3551"/>
                    <a:pt x="5119" y="3551"/>
                  </a:cubicBezTo>
                  <a:cubicBezTo>
                    <a:pt x="5169" y="3551"/>
                    <a:pt x="5242" y="3586"/>
                    <a:pt x="5350" y="3673"/>
                  </a:cubicBezTo>
                  <a:cubicBezTo>
                    <a:pt x="4931" y="2925"/>
                    <a:pt x="4720" y="2503"/>
                    <a:pt x="4391" y="1701"/>
                  </a:cubicBezTo>
                  <a:cubicBezTo>
                    <a:pt x="4159" y="1532"/>
                    <a:pt x="3872" y="1497"/>
                    <a:pt x="3697" y="1191"/>
                  </a:cubicBezTo>
                  <a:cubicBezTo>
                    <a:pt x="3335" y="893"/>
                    <a:pt x="3804" y="850"/>
                    <a:pt x="3444" y="618"/>
                  </a:cubicBezTo>
                  <a:lnTo>
                    <a:pt x="3444" y="618"/>
                  </a:lnTo>
                  <a:cubicBezTo>
                    <a:pt x="3381" y="645"/>
                    <a:pt x="3300" y="657"/>
                    <a:pt x="3206" y="657"/>
                  </a:cubicBezTo>
                  <a:cubicBezTo>
                    <a:pt x="2798" y="657"/>
                    <a:pt x="2144" y="418"/>
                    <a:pt x="1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777475" y="757025"/>
              <a:ext cx="112275" cy="114225"/>
            </a:xfrm>
            <a:custGeom>
              <a:rect b="b" l="l" r="r" t="t"/>
              <a:pathLst>
                <a:path extrusionOk="0" h="4569" w="4491">
                  <a:moveTo>
                    <a:pt x="3884" y="3574"/>
                  </a:moveTo>
                  <a:cubicBezTo>
                    <a:pt x="3884" y="3576"/>
                    <a:pt x="3883" y="3577"/>
                    <a:pt x="3883" y="3579"/>
                  </a:cubicBezTo>
                  <a:cubicBezTo>
                    <a:pt x="3883" y="3577"/>
                    <a:pt x="3884" y="3576"/>
                    <a:pt x="3884" y="3574"/>
                  </a:cubicBezTo>
                  <a:close/>
                  <a:moveTo>
                    <a:pt x="2230" y="1"/>
                  </a:moveTo>
                  <a:lnTo>
                    <a:pt x="2275" y="356"/>
                  </a:lnTo>
                  <a:cubicBezTo>
                    <a:pt x="2172" y="299"/>
                    <a:pt x="2072" y="278"/>
                    <a:pt x="1973" y="278"/>
                  </a:cubicBezTo>
                  <a:cubicBezTo>
                    <a:pt x="1703" y="278"/>
                    <a:pt x="1446" y="434"/>
                    <a:pt x="1191" y="444"/>
                  </a:cubicBezTo>
                  <a:lnTo>
                    <a:pt x="1191" y="444"/>
                  </a:lnTo>
                  <a:cubicBezTo>
                    <a:pt x="1182" y="443"/>
                    <a:pt x="1174" y="442"/>
                    <a:pt x="1165" y="442"/>
                  </a:cubicBezTo>
                  <a:cubicBezTo>
                    <a:pt x="1156" y="442"/>
                    <a:pt x="1147" y="443"/>
                    <a:pt x="1138" y="444"/>
                  </a:cubicBezTo>
                  <a:lnTo>
                    <a:pt x="1138" y="444"/>
                  </a:lnTo>
                  <a:cubicBezTo>
                    <a:pt x="1038" y="439"/>
                    <a:pt x="938" y="409"/>
                    <a:pt x="837" y="335"/>
                  </a:cubicBezTo>
                  <a:lnTo>
                    <a:pt x="837" y="335"/>
                  </a:lnTo>
                  <a:cubicBezTo>
                    <a:pt x="892" y="437"/>
                    <a:pt x="948" y="462"/>
                    <a:pt x="1006" y="462"/>
                  </a:cubicBezTo>
                  <a:cubicBezTo>
                    <a:pt x="1049" y="462"/>
                    <a:pt x="1093" y="448"/>
                    <a:pt x="1138" y="444"/>
                  </a:cubicBezTo>
                  <a:lnTo>
                    <a:pt x="1138" y="444"/>
                  </a:lnTo>
                  <a:cubicBezTo>
                    <a:pt x="1148" y="444"/>
                    <a:pt x="1157" y="444"/>
                    <a:pt x="1166" y="444"/>
                  </a:cubicBezTo>
                  <a:cubicBezTo>
                    <a:pt x="1174" y="444"/>
                    <a:pt x="1182" y="444"/>
                    <a:pt x="1191" y="444"/>
                  </a:cubicBezTo>
                  <a:lnTo>
                    <a:pt x="1191" y="444"/>
                  </a:lnTo>
                  <a:cubicBezTo>
                    <a:pt x="1232" y="449"/>
                    <a:pt x="1273" y="468"/>
                    <a:pt x="1316" y="517"/>
                  </a:cubicBezTo>
                  <a:cubicBezTo>
                    <a:pt x="1167" y="1000"/>
                    <a:pt x="942" y="965"/>
                    <a:pt x="641" y="1171"/>
                  </a:cubicBezTo>
                  <a:lnTo>
                    <a:pt x="833" y="1396"/>
                  </a:lnTo>
                  <a:cubicBezTo>
                    <a:pt x="631" y="1632"/>
                    <a:pt x="591" y="1931"/>
                    <a:pt x="347" y="2163"/>
                  </a:cubicBezTo>
                  <a:cubicBezTo>
                    <a:pt x="394" y="2140"/>
                    <a:pt x="428" y="2130"/>
                    <a:pt x="453" y="2130"/>
                  </a:cubicBezTo>
                  <a:cubicBezTo>
                    <a:pt x="590" y="2130"/>
                    <a:pt x="440" y="2437"/>
                    <a:pt x="466" y="2577"/>
                  </a:cubicBezTo>
                  <a:cubicBezTo>
                    <a:pt x="420" y="2630"/>
                    <a:pt x="368" y="2647"/>
                    <a:pt x="316" y="2647"/>
                  </a:cubicBezTo>
                  <a:cubicBezTo>
                    <a:pt x="227" y="2647"/>
                    <a:pt x="139" y="2598"/>
                    <a:pt x="82" y="2598"/>
                  </a:cubicBezTo>
                  <a:cubicBezTo>
                    <a:pt x="25" y="2598"/>
                    <a:pt x="0" y="2649"/>
                    <a:pt x="44" y="2854"/>
                  </a:cubicBezTo>
                  <a:cubicBezTo>
                    <a:pt x="698" y="3219"/>
                    <a:pt x="1008" y="4297"/>
                    <a:pt x="1804" y="4569"/>
                  </a:cubicBezTo>
                  <a:cubicBezTo>
                    <a:pt x="2372" y="4427"/>
                    <a:pt x="2699" y="4351"/>
                    <a:pt x="3196" y="4169"/>
                  </a:cubicBezTo>
                  <a:lnTo>
                    <a:pt x="3196" y="4169"/>
                  </a:lnTo>
                  <a:lnTo>
                    <a:pt x="3194" y="4387"/>
                  </a:lnTo>
                  <a:lnTo>
                    <a:pt x="3194" y="4389"/>
                  </a:lnTo>
                  <a:lnTo>
                    <a:pt x="3843" y="3468"/>
                  </a:lnTo>
                  <a:cubicBezTo>
                    <a:pt x="3864" y="3496"/>
                    <a:pt x="3903" y="3496"/>
                    <a:pt x="3884" y="3574"/>
                  </a:cubicBezTo>
                  <a:lnTo>
                    <a:pt x="3884" y="3574"/>
                  </a:lnTo>
                  <a:cubicBezTo>
                    <a:pt x="4060" y="2866"/>
                    <a:pt x="4490" y="2237"/>
                    <a:pt x="4020" y="1500"/>
                  </a:cubicBezTo>
                  <a:cubicBezTo>
                    <a:pt x="3592" y="1088"/>
                    <a:pt x="3338" y="512"/>
                    <a:pt x="2905" y="178"/>
                  </a:cubicBezTo>
                  <a:lnTo>
                    <a:pt x="2905" y="178"/>
                  </a:lnTo>
                  <a:lnTo>
                    <a:pt x="2919" y="370"/>
                  </a:lnTo>
                  <a:cubicBezTo>
                    <a:pt x="2855" y="422"/>
                    <a:pt x="2799" y="444"/>
                    <a:pt x="2750" y="444"/>
                  </a:cubicBezTo>
                  <a:cubicBezTo>
                    <a:pt x="2542" y="444"/>
                    <a:pt x="2436" y="71"/>
                    <a:pt x="22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3025625" y="563075"/>
              <a:ext cx="10800" cy="12975"/>
            </a:xfrm>
            <a:custGeom>
              <a:rect b="b" l="l" r="r" t="t"/>
              <a:pathLst>
                <a:path extrusionOk="0" h="519" w="432">
                  <a:moveTo>
                    <a:pt x="169" y="1"/>
                  </a:moveTo>
                  <a:cubicBezTo>
                    <a:pt x="100" y="1"/>
                    <a:pt x="37" y="60"/>
                    <a:pt x="0" y="200"/>
                  </a:cubicBezTo>
                  <a:cubicBezTo>
                    <a:pt x="10" y="306"/>
                    <a:pt x="38" y="446"/>
                    <a:pt x="133" y="517"/>
                  </a:cubicBezTo>
                  <a:cubicBezTo>
                    <a:pt x="139" y="518"/>
                    <a:pt x="145" y="518"/>
                    <a:pt x="151" y="518"/>
                  </a:cubicBezTo>
                  <a:cubicBezTo>
                    <a:pt x="275" y="518"/>
                    <a:pt x="431" y="364"/>
                    <a:pt x="341" y="110"/>
                  </a:cubicBezTo>
                  <a:cubicBezTo>
                    <a:pt x="288" y="41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3006675" y="604150"/>
              <a:ext cx="6600" cy="7175"/>
            </a:xfrm>
            <a:custGeom>
              <a:rect b="b" l="l" r="r" t="t"/>
              <a:pathLst>
                <a:path extrusionOk="0" h="287" w="264">
                  <a:moveTo>
                    <a:pt x="132" y="0"/>
                  </a:moveTo>
                  <a:cubicBezTo>
                    <a:pt x="106" y="0"/>
                    <a:pt x="80" y="15"/>
                    <a:pt x="62" y="49"/>
                  </a:cubicBezTo>
                  <a:cubicBezTo>
                    <a:pt x="64" y="105"/>
                    <a:pt x="1" y="219"/>
                    <a:pt x="93" y="240"/>
                  </a:cubicBezTo>
                  <a:cubicBezTo>
                    <a:pt x="127" y="253"/>
                    <a:pt x="162" y="287"/>
                    <a:pt x="191" y="287"/>
                  </a:cubicBezTo>
                  <a:cubicBezTo>
                    <a:pt x="209" y="287"/>
                    <a:pt x="225" y="273"/>
                    <a:pt x="235" y="229"/>
                  </a:cubicBezTo>
                  <a:cubicBezTo>
                    <a:pt x="263" y="89"/>
                    <a:pt x="196" y="0"/>
                    <a:pt x="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2889325" y="711925"/>
              <a:ext cx="7900" cy="5825"/>
            </a:xfrm>
            <a:custGeom>
              <a:rect b="b" l="l" r="r" t="t"/>
              <a:pathLst>
                <a:path extrusionOk="0" h="233" w="316">
                  <a:moveTo>
                    <a:pt x="141" y="1"/>
                  </a:moveTo>
                  <a:cubicBezTo>
                    <a:pt x="62" y="1"/>
                    <a:pt x="0" y="59"/>
                    <a:pt x="22" y="216"/>
                  </a:cubicBezTo>
                  <a:cubicBezTo>
                    <a:pt x="47" y="228"/>
                    <a:pt x="72" y="233"/>
                    <a:pt x="96" y="233"/>
                  </a:cubicBezTo>
                  <a:cubicBezTo>
                    <a:pt x="181" y="233"/>
                    <a:pt x="255" y="164"/>
                    <a:pt x="316" y="78"/>
                  </a:cubicBezTo>
                  <a:cubicBezTo>
                    <a:pt x="266" y="32"/>
                    <a:pt x="199" y="1"/>
                    <a:pt x="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2842100" y="745675"/>
              <a:ext cx="5650" cy="12400"/>
            </a:xfrm>
            <a:custGeom>
              <a:rect b="b" l="l" r="r" t="t"/>
              <a:pathLst>
                <a:path extrusionOk="0" h="496" w="226">
                  <a:moveTo>
                    <a:pt x="0" y="0"/>
                  </a:moveTo>
                  <a:lnTo>
                    <a:pt x="14" y="192"/>
                  </a:lnTo>
                  <a:lnTo>
                    <a:pt x="225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2765125" y="832575"/>
              <a:ext cx="4450" cy="6000"/>
            </a:xfrm>
            <a:custGeom>
              <a:rect b="b" l="l" r="r" t="t"/>
              <a:pathLst>
                <a:path extrusionOk="0" h="240" w="178">
                  <a:moveTo>
                    <a:pt x="121" y="1"/>
                  </a:moveTo>
                  <a:lnTo>
                    <a:pt x="121" y="1"/>
                  </a:lnTo>
                  <a:cubicBezTo>
                    <a:pt x="31" y="48"/>
                    <a:pt x="1" y="183"/>
                    <a:pt x="38" y="240"/>
                  </a:cubicBezTo>
                  <a:cubicBezTo>
                    <a:pt x="40" y="240"/>
                    <a:pt x="41" y="240"/>
                    <a:pt x="42" y="240"/>
                  </a:cubicBezTo>
                  <a:cubicBezTo>
                    <a:pt x="125" y="240"/>
                    <a:pt x="177" y="85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2768925" y="780150"/>
              <a:ext cx="16525" cy="7275"/>
            </a:xfrm>
            <a:custGeom>
              <a:rect b="b" l="l" r="r" t="t"/>
              <a:pathLst>
                <a:path extrusionOk="0" h="291" w="661">
                  <a:moveTo>
                    <a:pt x="171" y="0"/>
                  </a:moveTo>
                  <a:cubicBezTo>
                    <a:pt x="121" y="0"/>
                    <a:pt x="67" y="35"/>
                    <a:pt x="0" y="137"/>
                  </a:cubicBezTo>
                  <a:cubicBezTo>
                    <a:pt x="5" y="139"/>
                    <a:pt x="11" y="140"/>
                    <a:pt x="19" y="140"/>
                  </a:cubicBezTo>
                  <a:cubicBezTo>
                    <a:pt x="62" y="140"/>
                    <a:pt x="138" y="102"/>
                    <a:pt x="188" y="102"/>
                  </a:cubicBezTo>
                  <a:cubicBezTo>
                    <a:pt x="230" y="102"/>
                    <a:pt x="253" y="130"/>
                    <a:pt x="218" y="231"/>
                  </a:cubicBezTo>
                  <a:cubicBezTo>
                    <a:pt x="257" y="274"/>
                    <a:pt x="300" y="290"/>
                    <a:pt x="345" y="290"/>
                  </a:cubicBezTo>
                  <a:cubicBezTo>
                    <a:pt x="453" y="290"/>
                    <a:pt x="569" y="192"/>
                    <a:pt x="661" y="118"/>
                  </a:cubicBezTo>
                  <a:lnTo>
                    <a:pt x="661" y="118"/>
                  </a:lnTo>
                  <a:cubicBezTo>
                    <a:pt x="606" y="157"/>
                    <a:pt x="557" y="172"/>
                    <a:pt x="514" y="172"/>
                  </a:cubicBezTo>
                  <a:cubicBezTo>
                    <a:pt x="369" y="172"/>
                    <a:pt x="28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2379650" y="781900"/>
              <a:ext cx="98850" cy="88825"/>
            </a:xfrm>
            <a:custGeom>
              <a:rect b="b" l="l" r="r" t="t"/>
              <a:pathLst>
                <a:path extrusionOk="0" h="3553" w="3954">
                  <a:moveTo>
                    <a:pt x="1978" y="0"/>
                  </a:moveTo>
                  <a:cubicBezTo>
                    <a:pt x="1976" y="19"/>
                    <a:pt x="1976" y="38"/>
                    <a:pt x="1964" y="62"/>
                  </a:cubicBezTo>
                  <a:cubicBezTo>
                    <a:pt x="1545" y="83"/>
                    <a:pt x="1410" y="204"/>
                    <a:pt x="1083" y="474"/>
                  </a:cubicBezTo>
                  <a:cubicBezTo>
                    <a:pt x="1064" y="424"/>
                    <a:pt x="1052" y="401"/>
                    <a:pt x="1066" y="358"/>
                  </a:cubicBezTo>
                  <a:lnTo>
                    <a:pt x="1066" y="358"/>
                  </a:lnTo>
                  <a:cubicBezTo>
                    <a:pt x="851" y="590"/>
                    <a:pt x="567" y="893"/>
                    <a:pt x="503" y="1279"/>
                  </a:cubicBezTo>
                  <a:cubicBezTo>
                    <a:pt x="483" y="1287"/>
                    <a:pt x="465" y="1290"/>
                    <a:pt x="448" y="1290"/>
                  </a:cubicBezTo>
                  <a:cubicBezTo>
                    <a:pt x="349" y="1290"/>
                    <a:pt x="292" y="1179"/>
                    <a:pt x="211" y="1175"/>
                  </a:cubicBezTo>
                  <a:lnTo>
                    <a:pt x="211" y="1175"/>
                  </a:lnTo>
                  <a:cubicBezTo>
                    <a:pt x="332" y="1322"/>
                    <a:pt x="493" y="1412"/>
                    <a:pt x="415" y="1682"/>
                  </a:cubicBezTo>
                  <a:lnTo>
                    <a:pt x="72" y="1767"/>
                  </a:lnTo>
                  <a:cubicBezTo>
                    <a:pt x="815" y="1819"/>
                    <a:pt x="1" y="2669"/>
                    <a:pt x="744" y="2759"/>
                  </a:cubicBezTo>
                  <a:cubicBezTo>
                    <a:pt x="737" y="2894"/>
                    <a:pt x="619" y="2837"/>
                    <a:pt x="567" y="2868"/>
                  </a:cubicBezTo>
                  <a:cubicBezTo>
                    <a:pt x="806" y="3339"/>
                    <a:pt x="1661" y="3022"/>
                    <a:pt x="2004" y="3553"/>
                  </a:cubicBezTo>
                  <a:cubicBezTo>
                    <a:pt x="2726" y="3508"/>
                    <a:pt x="3273" y="2965"/>
                    <a:pt x="3728" y="2378"/>
                  </a:cubicBezTo>
                  <a:cubicBezTo>
                    <a:pt x="3870" y="2077"/>
                    <a:pt x="3953" y="1855"/>
                    <a:pt x="3771" y="1589"/>
                  </a:cubicBezTo>
                  <a:cubicBezTo>
                    <a:pt x="3645" y="1383"/>
                    <a:pt x="3757" y="903"/>
                    <a:pt x="3482" y="903"/>
                  </a:cubicBezTo>
                  <a:cubicBezTo>
                    <a:pt x="3451" y="903"/>
                    <a:pt x="3416" y="909"/>
                    <a:pt x="3375" y="922"/>
                  </a:cubicBezTo>
                  <a:cubicBezTo>
                    <a:pt x="3254" y="88"/>
                    <a:pt x="2338" y="353"/>
                    <a:pt x="1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2426075" y="776500"/>
              <a:ext cx="3450" cy="5375"/>
            </a:xfrm>
            <a:custGeom>
              <a:rect b="b" l="l" r="r" t="t"/>
              <a:pathLst>
                <a:path extrusionOk="0" h="215" w="138">
                  <a:moveTo>
                    <a:pt x="0" y="1"/>
                  </a:moveTo>
                  <a:lnTo>
                    <a:pt x="0" y="1"/>
                  </a:lnTo>
                  <a:cubicBezTo>
                    <a:pt x="24" y="91"/>
                    <a:pt x="67" y="162"/>
                    <a:pt x="121" y="214"/>
                  </a:cubicBezTo>
                  <a:cubicBezTo>
                    <a:pt x="138" y="110"/>
                    <a:pt x="64" y="3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2955350" y="494325"/>
              <a:ext cx="9425" cy="13600"/>
            </a:xfrm>
            <a:custGeom>
              <a:rect b="b" l="l" r="r" t="t"/>
              <a:pathLst>
                <a:path extrusionOk="0" h="544" w="377">
                  <a:moveTo>
                    <a:pt x="160" y="0"/>
                  </a:moveTo>
                  <a:cubicBezTo>
                    <a:pt x="128" y="0"/>
                    <a:pt x="93" y="16"/>
                    <a:pt x="57" y="53"/>
                  </a:cubicBezTo>
                  <a:cubicBezTo>
                    <a:pt x="29" y="219"/>
                    <a:pt x="0" y="442"/>
                    <a:pt x="138" y="544"/>
                  </a:cubicBezTo>
                  <a:cubicBezTo>
                    <a:pt x="218" y="510"/>
                    <a:pt x="367" y="473"/>
                    <a:pt x="377" y="281"/>
                  </a:cubicBezTo>
                  <a:cubicBezTo>
                    <a:pt x="334" y="139"/>
                    <a:pt x="25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2861400" y="621150"/>
              <a:ext cx="3150" cy="1900"/>
            </a:xfrm>
            <a:custGeom>
              <a:rect b="b" l="l" r="r" t="t"/>
              <a:pathLst>
                <a:path extrusionOk="0" h="76" w="126">
                  <a:moveTo>
                    <a:pt x="0" y="1"/>
                  </a:moveTo>
                  <a:lnTo>
                    <a:pt x="33" y="58"/>
                  </a:lnTo>
                  <a:cubicBezTo>
                    <a:pt x="55" y="58"/>
                    <a:pt x="75" y="75"/>
                    <a:pt x="92" y="75"/>
                  </a:cubicBezTo>
                  <a:cubicBezTo>
                    <a:pt x="105" y="75"/>
                    <a:pt x="116" y="65"/>
                    <a:pt x="126" y="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851325" y="612225"/>
              <a:ext cx="2575" cy="4275"/>
            </a:xfrm>
            <a:custGeom>
              <a:rect b="b" l="l" r="r" t="t"/>
              <a:pathLst>
                <a:path extrusionOk="0" h="171" w="103">
                  <a:moveTo>
                    <a:pt x="1" y="0"/>
                  </a:moveTo>
                  <a:lnTo>
                    <a:pt x="1" y="57"/>
                  </a:lnTo>
                  <a:cubicBezTo>
                    <a:pt x="15" y="80"/>
                    <a:pt x="42" y="170"/>
                    <a:pt x="86" y="170"/>
                  </a:cubicBezTo>
                  <a:cubicBezTo>
                    <a:pt x="91" y="170"/>
                    <a:pt x="97" y="169"/>
                    <a:pt x="102" y="16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2850675" y="559175"/>
              <a:ext cx="25725" cy="32075"/>
            </a:xfrm>
            <a:custGeom>
              <a:rect b="b" l="l" r="r" t="t"/>
              <a:pathLst>
                <a:path extrusionOk="0" h="1283" w="1029">
                  <a:moveTo>
                    <a:pt x="477" y="3"/>
                  </a:moveTo>
                  <a:cubicBezTo>
                    <a:pt x="216" y="382"/>
                    <a:pt x="313" y="547"/>
                    <a:pt x="1" y="844"/>
                  </a:cubicBezTo>
                  <a:lnTo>
                    <a:pt x="308" y="1009"/>
                  </a:lnTo>
                  <a:cubicBezTo>
                    <a:pt x="272" y="1217"/>
                    <a:pt x="315" y="1282"/>
                    <a:pt x="392" y="1282"/>
                  </a:cubicBezTo>
                  <a:cubicBezTo>
                    <a:pt x="517" y="1282"/>
                    <a:pt x="733" y="1110"/>
                    <a:pt x="853" y="1092"/>
                  </a:cubicBezTo>
                  <a:cubicBezTo>
                    <a:pt x="981" y="955"/>
                    <a:pt x="1028" y="571"/>
                    <a:pt x="979" y="439"/>
                  </a:cubicBezTo>
                  <a:cubicBezTo>
                    <a:pt x="853" y="0"/>
                    <a:pt x="588" y="195"/>
                    <a:pt x="47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2369225" y="862775"/>
              <a:ext cx="2875" cy="1150"/>
            </a:xfrm>
            <a:custGeom>
              <a:rect b="b" l="l" r="r" t="t"/>
              <a:pathLst>
                <a:path extrusionOk="0" h="46" w="115">
                  <a:moveTo>
                    <a:pt x="115" y="0"/>
                  </a:moveTo>
                  <a:lnTo>
                    <a:pt x="1" y="36"/>
                  </a:lnTo>
                  <a:lnTo>
                    <a:pt x="36" y="4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2856300" y="588425"/>
              <a:ext cx="1450" cy="2800"/>
            </a:xfrm>
            <a:custGeom>
              <a:rect b="b" l="l" r="r" t="t"/>
              <a:pathLst>
                <a:path extrusionOk="0" h="112" w="58">
                  <a:moveTo>
                    <a:pt x="43" y="0"/>
                  </a:moveTo>
                  <a:lnTo>
                    <a:pt x="0" y="112"/>
                  </a:lnTo>
                  <a:lnTo>
                    <a:pt x="57" y="3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2026875" y="1178975"/>
              <a:ext cx="7175" cy="675"/>
            </a:xfrm>
            <a:custGeom>
              <a:rect b="b" l="l" r="r" t="t"/>
              <a:pathLst>
                <a:path extrusionOk="0" h="27" w="287">
                  <a:moveTo>
                    <a:pt x="287" y="1"/>
                  </a:moveTo>
                  <a:lnTo>
                    <a:pt x="0" y="3"/>
                  </a:lnTo>
                  <a:lnTo>
                    <a:pt x="62" y="27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2358050" y="844650"/>
              <a:ext cx="4275" cy="850"/>
            </a:xfrm>
            <a:custGeom>
              <a:rect b="b" l="l" r="r" t="t"/>
              <a:pathLst>
                <a:path extrusionOk="0" h="34" w="171">
                  <a:moveTo>
                    <a:pt x="0" y="1"/>
                  </a:moveTo>
                  <a:lnTo>
                    <a:pt x="109" y="34"/>
                  </a:lnTo>
                  <a:lnTo>
                    <a:pt x="171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2341825" y="840875"/>
              <a:ext cx="3875" cy="2825"/>
            </a:xfrm>
            <a:custGeom>
              <a:rect b="b" l="l" r="r" t="t"/>
              <a:pathLst>
                <a:path extrusionOk="0" h="113" w="155">
                  <a:moveTo>
                    <a:pt x="143" y="0"/>
                  </a:moveTo>
                  <a:lnTo>
                    <a:pt x="143" y="0"/>
                  </a:lnTo>
                  <a:cubicBezTo>
                    <a:pt x="88" y="31"/>
                    <a:pt x="0" y="50"/>
                    <a:pt x="57" y="111"/>
                  </a:cubicBezTo>
                  <a:cubicBezTo>
                    <a:pt x="63" y="112"/>
                    <a:pt x="69" y="112"/>
                    <a:pt x="74" y="112"/>
                  </a:cubicBezTo>
                  <a:cubicBezTo>
                    <a:pt x="154" y="112"/>
                    <a:pt x="136" y="62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2395000" y="796100"/>
              <a:ext cx="2050" cy="3900"/>
            </a:xfrm>
            <a:custGeom>
              <a:rect b="b" l="l" r="r" t="t"/>
              <a:pathLst>
                <a:path extrusionOk="0" h="156" w="82">
                  <a:moveTo>
                    <a:pt x="51" y="1"/>
                  </a:moveTo>
                  <a:cubicBezTo>
                    <a:pt x="41" y="1"/>
                    <a:pt x="25" y="13"/>
                    <a:pt x="0" y="43"/>
                  </a:cubicBezTo>
                  <a:cubicBezTo>
                    <a:pt x="41" y="80"/>
                    <a:pt x="16" y="155"/>
                    <a:pt x="66" y="155"/>
                  </a:cubicBezTo>
                  <a:cubicBezTo>
                    <a:pt x="69" y="155"/>
                    <a:pt x="71" y="155"/>
                    <a:pt x="73" y="155"/>
                  </a:cubicBezTo>
                  <a:cubicBezTo>
                    <a:pt x="57" y="117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2409300" y="778000"/>
              <a:ext cx="10450" cy="5175"/>
            </a:xfrm>
            <a:custGeom>
              <a:rect b="b" l="l" r="r" t="t"/>
              <a:pathLst>
                <a:path extrusionOk="0" h="207" w="418">
                  <a:moveTo>
                    <a:pt x="51" y="0"/>
                  </a:moveTo>
                  <a:cubicBezTo>
                    <a:pt x="1" y="162"/>
                    <a:pt x="41" y="206"/>
                    <a:pt x="114" y="206"/>
                  </a:cubicBezTo>
                  <a:cubicBezTo>
                    <a:pt x="200" y="206"/>
                    <a:pt x="331" y="145"/>
                    <a:pt x="413" y="142"/>
                  </a:cubicBezTo>
                  <a:cubicBezTo>
                    <a:pt x="417" y="86"/>
                    <a:pt x="371" y="80"/>
                    <a:pt x="310" y="80"/>
                  </a:cubicBezTo>
                  <a:cubicBezTo>
                    <a:pt x="291" y="80"/>
                    <a:pt x="269" y="80"/>
                    <a:pt x="248" y="80"/>
                  </a:cubicBezTo>
                  <a:cubicBezTo>
                    <a:pt x="173" y="80"/>
                    <a:pt x="93" y="72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2388725" y="793500"/>
              <a:ext cx="5750" cy="5525"/>
            </a:xfrm>
            <a:custGeom>
              <a:rect b="b" l="l" r="r" t="t"/>
              <a:pathLst>
                <a:path extrusionOk="0" h="221" w="230">
                  <a:moveTo>
                    <a:pt x="189" y="1"/>
                  </a:moveTo>
                  <a:lnTo>
                    <a:pt x="0" y="145"/>
                  </a:lnTo>
                  <a:lnTo>
                    <a:pt x="31" y="221"/>
                  </a:lnTo>
                  <a:lnTo>
                    <a:pt x="230" y="9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2828350" y="528350"/>
              <a:ext cx="8150" cy="8450"/>
            </a:xfrm>
            <a:custGeom>
              <a:rect b="b" l="l" r="r" t="t"/>
              <a:pathLst>
                <a:path extrusionOk="0" h="338" w="326">
                  <a:moveTo>
                    <a:pt x="177" y="0"/>
                  </a:moveTo>
                  <a:cubicBezTo>
                    <a:pt x="90" y="0"/>
                    <a:pt x="0" y="93"/>
                    <a:pt x="58" y="298"/>
                  </a:cubicBezTo>
                  <a:cubicBezTo>
                    <a:pt x="83" y="325"/>
                    <a:pt x="112" y="338"/>
                    <a:pt x="141" y="338"/>
                  </a:cubicBezTo>
                  <a:cubicBezTo>
                    <a:pt x="200" y="338"/>
                    <a:pt x="262" y="285"/>
                    <a:pt x="301" y="194"/>
                  </a:cubicBezTo>
                  <a:cubicBezTo>
                    <a:pt x="326" y="69"/>
                    <a:pt x="252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2818775" y="542400"/>
              <a:ext cx="5725" cy="6275"/>
            </a:xfrm>
            <a:custGeom>
              <a:rect b="b" l="l" r="r" t="t"/>
              <a:pathLst>
                <a:path extrusionOk="0" h="251" w="229">
                  <a:moveTo>
                    <a:pt x="98" y="0"/>
                  </a:moveTo>
                  <a:cubicBezTo>
                    <a:pt x="53" y="0"/>
                    <a:pt x="9" y="46"/>
                    <a:pt x="0" y="158"/>
                  </a:cubicBezTo>
                  <a:cubicBezTo>
                    <a:pt x="20" y="229"/>
                    <a:pt x="48" y="251"/>
                    <a:pt x="84" y="251"/>
                  </a:cubicBezTo>
                  <a:cubicBezTo>
                    <a:pt x="117" y="251"/>
                    <a:pt x="156" y="232"/>
                    <a:pt x="199" y="219"/>
                  </a:cubicBezTo>
                  <a:cubicBezTo>
                    <a:pt x="228" y="93"/>
                    <a:pt x="162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828125" y="511000"/>
              <a:ext cx="4175" cy="5200"/>
            </a:xfrm>
            <a:custGeom>
              <a:rect b="b" l="l" r="r" t="t"/>
              <a:pathLst>
                <a:path extrusionOk="0" h="208" w="167">
                  <a:moveTo>
                    <a:pt x="51" y="1"/>
                  </a:moveTo>
                  <a:cubicBezTo>
                    <a:pt x="31" y="1"/>
                    <a:pt x="13" y="31"/>
                    <a:pt x="0" y="121"/>
                  </a:cubicBezTo>
                  <a:cubicBezTo>
                    <a:pt x="23" y="186"/>
                    <a:pt x="41" y="208"/>
                    <a:pt x="59" y="208"/>
                  </a:cubicBezTo>
                  <a:cubicBezTo>
                    <a:pt x="92" y="208"/>
                    <a:pt x="122" y="125"/>
                    <a:pt x="165" y="125"/>
                  </a:cubicBezTo>
                  <a:cubicBezTo>
                    <a:pt x="165" y="125"/>
                    <a:pt x="166" y="125"/>
                    <a:pt x="166" y="125"/>
                  </a:cubicBezTo>
                  <a:cubicBezTo>
                    <a:pt x="126" y="89"/>
                    <a:pt x="84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39475" y="431650"/>
              <a:ext cx="11925" cy="10675"/>
            </a:xfrm>
            <a:custGeom>
              <a:rect b="b" l="l" r="r" t="t"/>
              <a:pathLst>
                <a:path extrusionOk="0" h="427" w="477">
                  <a:moveTo>
                    <a:pt x="374" y="0"/>
                  </a:moveTo>
                  <a:cubicBezTo>
                    <a:pt x="249" y="0"/>
                    <a:pt x="170" y="362"/>
                    <a:pt x="1" y="427"/>
                  </a:cubicBezTo>
                  <a:cubicBezTo>
                    <a:pt x="188" y="427"/>
                    <a:pt x="335" y="346"/>
                    <a:pt x="477" y="76"/>
                  </a:cubicBezTo>
                  <a:cubicBezTo>
                    <a:pt x="439" y="22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2843700" y="426550"/>
              <a:ext cx="1975" cy="2650"/>
            </a:xfrm>
            <a:custGeom>
              <a:rect b="b" l="l" r="r" t="t"/>
              <a:pathLst>
                <a:path extrusionOk="0" h="106" w="79">
                  <a:moveTo>
                    <a:pt x="53" y="0"/>
                  </a:moveTo>
                  <a:cubicBezTo>
                    <a:pt x="35" y="0"/>
                    <a:pt x="14" y="69"/>
                    <a:pt x="0" y="105"/>
                  </a:cubicBezTo>
                  <a:lnTo>
                    <a:pt x="78" y="62"/>
                  </a:lnTo>
                  <a:cubicBezTo>
                    <a:pt x="71" y="17"/>
                    <a:pt x="63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2843275" y="429175"/>
              <a:ext cx="450" cy="600"/>
            </a:xfrm>
            <a:custGeom>
              <a:rect b="b" l="l" r="r" t="t"/>
              <a:pathLst>
                <a:path extrusionOk="0" h="24" w="18">
                  <a:moveTo>
                    <a:pt x="17" y="0"/>
                  </a:moveTo>
                  <a:lnTo>
                    <a:pt x="1" y="12"/>
                  </a:lnTo>
                  <a:cubicBezTo>
                    <a:pt x="1" y="20"/>
                    <a:pt x="3" y="24"/>
                    <a:pt x="5" y="24"/>
                  </a:cubicBezTo>
                  <a:cubicBezTo>
                    <a:pt x="8" y="24"/>
                    <a:pt x="13" y="15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2838175" y="433475"/>
              <a:ext cx="2450" cy="1325"/>
            </a:xfrm>
            <a:custGeom>
              <a:rect b="b" l="l" r="r" t="t"/>
              <a:pathLst>
                <a:path extrusionOk="0" h="53" w="98">
                  <a:moveTo>
                    <a:pt x="98" y="1"/>
                  </a:moveTo>
                  <a:lnTo>
                    <a:pt x="1" y="53"/>
                  </a:lnTo>
                  <a:lnTo>
                    <a:pt x="32" y="5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2837225" y="425375"/>
              <a:ext cx="3300" cy="3400"/>
            </a:xfrm>
            <a:custGeom>
              <a:rect b="b" l="l" r="r" t="t"/>
              <a:pathLst>
                <a:path extrusionOk="0" h="136" w="132">
                  <a:moveTo>
                    <a:pt x="131" y="0"/>
                  </a:moveTo>
                  <a:lnTo>
                    <a:pt x="1" y="107"/>
                  </a:lnTo>
                  <a:lnTo>
                    <a:pt x="15" y="13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2807575" y="427325"/>
              <a:ext cx="3100" cy="4225"/>
            </a:xfrm>
            <a:custGeom>
              <a:rect b="b" l="l" r="r" t="t"/>
              <a:pathLst>
                <a:path extrusionOk="0" h="169" w="124">
                  <a:moveTo>
                    <a:pt x="77" y="0"/>
                  </a:moveTo>
                  <a:cubicBezTo>
                    <a:pt x="41" y="0"/>
                    <a:pt x="0" y="68"/>
                    <a:pt x="8" y="169"/>
                  </a:cubicBezTo>
                  <a:cubicBezTo>
                    <a:pt x="55" y="140"/>
                    <a:pt x="98" y="169"/>
                    <a:pt x="124" y="91"/>
                  </a:cubicBezTo>
                  <a:cubicBezTo>
                    <a:pt x="119" y="27"/>
                    <a:pt x="99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2290975" y="702825"/>
              <a:ext cx="18125" cy="15025"/>
            </a:xfrm>
            <a:custGeom>
              <a:rect b="b" l="l" r="r" t="t"/>
              <a:pathLst>
                <a:path extrusionOk="0" h="601" w="725">
                  <a:moveTo>
                    <a:pt x="276" y="1"/>
                  </a:moveTo>
                  <a:cubicBezTo>
                    <a:pt x="188" y="1"/>
                    <a:pt x="94" y="32"/>
                    <a:pt x="0" y="111"/>
                  </a:cubicBezTo>
                  <a:lnTo>
                    <a:pt x="22" y="495"/>
                  </a:lnTo>
                  <a:cubicBezTo>
                    <a:pt x="108" y="540"/>
                    <a:pt x="255" y="600"/>
                    <a:pt x="395" y="600"/>
                  </a:cubicBezTo>
                  <a:cubicBezTo>
                    <a:pt x="534" y="600"/>
                    <a:pt x="666" y="540"/>
                    <a:pt x="725" y="345"/>
                  </a:cubicBezTo>
                  <a:cubicBezTo>
                    <a:pt x="689" y="209"/>
                    <a:pt x="503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2487500" y="559125"/>
              <a:ext cx="8000" cy="7050"/>
            </a:xfrm>
            <a:custGeom>
              <a:rect b="b" l="l" r="r" t="t"/>
              <a:pathLst>
                <a:path extrusionOk="0" h="282" w="320">
                  <a:moveTo>
                    <a:pt x="150" y="0"/>
                  </a:moveTo>
                  <a:cubicBezTo>
                    <a:pt x="120" y="0"/>
                    <a:pt x="90" y="18"/>
                    <a:pt x="63" y="66"/>
                  </a:cubicBezTo>
                  <a:cubicBezTo>
                    <a:pt x="0" y="222"/>
                    <a:pt x="47" y="281"/>
                    <a:pt x="115" y="281"/>
                  </a:cubicBezTo>
                  <a:cubicBezTo>
                    <a:pt x="200" y="281"/>
                    <a:pt x="319" y="185"/>
                    <a:pt x="290" y="69"/>
                  </a:cubicBezTo>
                  <a:cubicBezTo>
                    <a:pt x="245" y="40"/>
                    <a:pt x="196" y="0"/>
                    <a:pt x="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2393200" y="599375"/>
              <a:ext cx="4775" cy="5125"/>
            </a:xfrm>
            <a:custGeom>
              <a:rect b="b" l="l" r="r" t="t"/>
              <a:pathLst>
                <a:path extrusionOk="0" h="205" w="191">
                  <a:moveTo>
                    <a:pt x="77" y="0"/>
                  </a:moveTo>
                  <a:lnTo>
                    <a:pt x="1" y="116"/>
                  </a:lnTo>
                  <a:lnTo>
                    <a:pt x="190" y="20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3" name="Google Shape;3683;p16"/>
          <p:cNvSpPr txBox="1"/>
          <p:nvPr>
            <p:ph type="title"/>
          </p:nvPr>
        </p:nvSpPr>
        <p:spPr>
          <a:xfrm>
            <a:off x="1137105" y="1433825"/>
            <a:ext cx="2522400" cy="10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684" name="Google Shape;3684;p16"/>
          <p:cNvSpPr txBox="1"/>
          <p:nvPr>
            <p:ph idx="1" type="body"/>
          </p:nvPr>
        </p:nvSpPr>
        <p:spPr>
          <a:xfrm>
            <a:off x="1137105" y="2531575"/>
            <a:ext cx="25224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" name="Google Shape;3686;p17"/>
          <p:cNvPicPr preferRelativeResize="0"/>
          <p:nvPr/>
        </p:nvPicPr>
        <p:blipFill rotWithShape="1">
          <a:blip r:embed="rId2">
            <a:alphaModFix amt="15000"/>
          </a:blip>
          <a:srcRect b="33588" l="4113" r="16167" t="6624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17"/>
          <p:cNvGrpSpPr/>
          <p:nvPr/>
        </p:nvGrpSpPr>
        <p:grpSpPr>
          <a:xfrm>
            <a:off x="-1" y="2"/>
            <a:ext cx="3409259" cy="2370410"/>
            <a:chOff x="2694550" y="3460575"/>
            <a:chExt cx="2896075" cy="2013600"/>
          </a:xfrm>
        </p:grpSpPr>
        <p:sp>
          <p:nvSpPr>
            <p:cNvPr id="3688" name="Google Shape;3688;p17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7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7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7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7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7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7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7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7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7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7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7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7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7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7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7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7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7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7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7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7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7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7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7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7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7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7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7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7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7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7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7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7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7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7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7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7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7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7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7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7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7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7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7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7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7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7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7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7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7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7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7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7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7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7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7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7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7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7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7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7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7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7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7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7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7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7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7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7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7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7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7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7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7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7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7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7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7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7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7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7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7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7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7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7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7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7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7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7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7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7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7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7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7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7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7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7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7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7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7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7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7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7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7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7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7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7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7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7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7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7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7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7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7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7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7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7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7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7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7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7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7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7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7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7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7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7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7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7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7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7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7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7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7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7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7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7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7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7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7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7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7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7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7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7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7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7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7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7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7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7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7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7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7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7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7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7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7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7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7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7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7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7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7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7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7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7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7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7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7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7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7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7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7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7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7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7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7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6" name="Google Shape;3866;p17"/>
          <p:cNvPicPr preferRelativeResize="0"/>
          <p:nvPr/>
        </p:nvPicPr>
        <p:blipFill rotWithShape="1">
          <a:blip r:embed="rId3">
            <a:alphaModFix amt="55000"/>
          </a:blip>
          <a:srcRect b="60688" l="42186" r="11717" t="4797"/>
          <a:stretch/>
        </p:blipFill>
        <p:spPr>
          <a:xfrm>
            <a:off x="7777025" y="3680750"/>
            <a:ext cx="1366975" cy="146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7" name="Google Shape;3867;p17"/>
          <p:cNvGrpSpPr/>
          <p:nvPr/>
        </p:nvGrpSpPr>
        <p:grpSpPr>
          <a:xfrm rot="10800000">
            <a:off x="2533834" y="3129490"/>
            <a:ext cx="2896654" cy="2014003"/>
            <a:chOff x="2694550" y="3460575"/>
            <a:chExt cx="2896075" cy="2013600"/>
          </a:xfrm>
        </p:grpSpPr>
        <p:sp>
          <p:nvSpPr>
            <p:cNvPr id="3868" name="Google Shape;3868;p17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7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7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7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7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7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7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7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7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7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7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7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7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7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7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7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7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7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7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7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7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7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7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7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7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7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7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7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7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7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7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7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7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7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7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7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7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7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7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7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7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7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7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7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7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7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7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7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7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7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7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7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7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7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7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7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7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7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7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7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7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7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7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7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7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7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7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7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7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7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7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7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7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7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7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7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7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7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7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7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7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7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7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7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7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7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7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7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7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7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7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7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7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7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7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7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7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7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7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7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7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7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7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7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7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7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7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7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7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7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7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7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7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7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7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7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7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7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7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7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7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7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7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7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7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7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7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7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7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7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6" name="Google Shape;4046;p17"/>
          <p:cNvSpPr txBox="1"/>
          <p:nvPr>
            <p:ph type="title"/>
          </p:nvPr>
        </p:nvSpPr>
        <p:spPr>
          <a:xfrm>
            <a:off x="5055780" y="1433825"/>
            <a:ext cx="2522400" cy="10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4047" name="Google Shape;4047;p17"/>
          <p:cNvSpPr txBox="1"/>
          <p:nvPr>
            <p:ph idx="1" type="body"/>
          </p:nvPr>
        </p:nvSpPr>
        <p:spPr>
          <a:xfrm>
            <a:off x="5055780" y="2531575"/>
            <a:ext cx="25224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9" name="Google Shape;4049;p18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0" name="Google Shape;4050;p18"/>
          <p:cNvGrpSpPr/>
          <p:nvPr/>
        </p:nvGrpSpPr>
        <p:grpSpPr>
          <a:xfrm>
            <a:off x="5338139" y="-461968"/>
            <a:ext cx="3384353" cy="2353093"/>
            <a:chOff x="2694550" y="3460575"/>
            <a:chExt cx="2896075" cy="2013600"/>
          </a:xfrm>
        </p:grpSpPr>
        <p:sp>
          <p:nvSpPr>
            <p:cNvPr id="4051" name="Google Shape;4051;p18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9" name="Google Shape;4229;p18"/>
          <p:cNvGrpSpPr/>
          <p:nvPr/>
        </p:nvGrpSpPr>
        <p:grpSpPr>
          <a:xfrm rot="10800000">
            <a:off x="-2427461" y="1259483"/>
            <a:ext cx="3541321" cy="2462230"/>
            <a:chOff x="2694550" y="3460575"/>
            <a:chExt cx="2896075" cy="2013600"/>
          </a:xfrm>
        </p:grpSpPr>
        <p:sp>
          <p:nvSpPr>
            <p:cNvPr id="4230" name="Google Shape;4230;p18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8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8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8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8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8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8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8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8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8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8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8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8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8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8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8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8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8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8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8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8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8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8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8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8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8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8" name="Google Shape;4408;p18"/>
          <p:cNvSpPr txBox="1"/>
          <p:nvPr>
            <p:ph type="title"/>
          </p:nvPr>
        </p:nvSpPr>
        <p:spPr>
          <a:xfrm>
            <a:off x="1964790" y="1433825"/>
            <a:ext cx="2522400" cy="10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4409" name="Google Shape;4409;p18"/>
          <p:cNvSpPr txBox="1"/>
          <p:nvPr>
            <p:ph idx="1" type="body"/>
          </p:nvPr>
        </p:nvSpPr>
        <p:spPr>
          <a:xfrm>
            <a:off x="1964790" y="2531575"/>
            <a:ext cx="25224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410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1" name="Google Shape;4411;p19"/>
          <p:cNvPicPr preferRelativeResize="0"/>
          <p:nvPr/>
        </p:nvPicPr>
        <p:blipFill rotWithShape="1">
          <a:blip r:embed="rId2">
            <a:alphaModFix amt="15000"/>
          </a:blip>
          <a:srcRect b="32618" l="6097" r="12931" t="665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2" name="Google Shape;4412;p19"/>
          <p:cNvGrpSpPr/>
          <p:nvPr/>
        </p:nvGrpSpPr>
        <p:grpSpPr>
          <a:xfrm rot="10800000">
            <a:off x="-467511" y="-777601"/>
            <a:ext cx="5199034" cy="3614815"/>
            <a:chOff x="2694550" y="3460575"/>
            <a:chExt cx="2896075" cy="2013600"/>
          </a:xfrm>
        </p:grpSpPr>
        <p:sp>
          <p:nvSpPr>
            <p:cNvPr id="4413" name="Google Shape;4413;p19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9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9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9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9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9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9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9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9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9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9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9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9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9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9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9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9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9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9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9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9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9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9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9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9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9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9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9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9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9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9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9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9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9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9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9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9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9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9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9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9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9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9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9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9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9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9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9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9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9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9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9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9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9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9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9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9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9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9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9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9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9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9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9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9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9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9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9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9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9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9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9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9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9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9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9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9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9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9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9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9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9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9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9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9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9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9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9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9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9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9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9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9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9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9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9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9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9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9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9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9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9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9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9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9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9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9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9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9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9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9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9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9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9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9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9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9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9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9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9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9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9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9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9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9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9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9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9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9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9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9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9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9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1" name="Google Shape;4591;p19"/>
          <p:cNvGrpSpPr/>
          <p:nvPr/>
        </p:nvGrpSpPr>
        <p:grpSpPr>
          <a:xfrm>
            <a:off x="6828299" y="3998352"/>
            <a:ext cx="3409259" cy="2370410"/>
            <a:chOff x="2694550" y="3460575"/>
            <a:chExt cx="2896075" cy="2013600"/>
          </a:xfrm>
        </p:grpSpPr>
        <p:sp>
          <p:nvSpPr>
            <p:cNvPr id="4592" name="Google Shape;4592;p19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9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9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9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9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9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9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9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9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9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9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9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9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9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9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9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9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9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9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9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9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9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9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9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9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9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9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9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9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9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9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9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9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9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9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9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9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9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9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9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9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9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9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9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9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9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9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9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9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9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9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9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9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9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9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9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9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9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9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9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9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9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9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9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9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9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9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9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9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9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9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9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9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9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9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9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9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9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9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9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9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9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9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9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9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9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9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9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9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9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9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9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9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9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9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9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9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9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9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9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9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9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9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9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9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9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9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9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9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0" name="Google Shape;4770;p19"/>
          <p:cNvSpPr txBox="1"/>
          <p:nvPr>
            <p:ph idx="1" type="subTitle"/>
          </p:nvPr>
        </p:nvSpPr>
        <p:spPr>
          <a:xfrm>
            <a:off x="5234150" y="1411050"/>
            <a:ext cx="27108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1" name="Google Shape;4771;p19"/>
          <p:cNvSpPr txBox="1"/>
          <p:nvPr>
            <p:ph idx="2" type="subTitle"/>
          </p:nvPr>
        </p:nvSpPr>
        <p:spPr>
          <a:xfrm>
            <a:off x="5234150" y="3378725"/>
            <a:ext cx="27108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2" name="Google Shape;4772;p19"/>
          <p:cNvSpPr txBox="1"/>
          <p:nvPr>
            <p:ph type="title"/>
          </p:nvPr>
        </p:nvSpPr>
        <p:spPr>
          <a:xfrm>
            <a:off x="715100" y="3349800"/>
            <a:ext cx="3856800" cy="110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4773" name="Google Shape;4773;p19"/>
          <p:cNvSpPr txBox="1"/>
          <p:nvPr>
            <p:ph idx="3" type="subTitle"/>
          </p:nvPr>
        </p:nvSpPr>
        <p:spPr>
          <a:xfrm>
            <a:off x="5234150" y="2724150"/>
            <a:ext cx="2710800" cy="730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4774" name="Google Shape;4774;p19"/>
          <p:cNvSpPr txBox="1"/>
          <p:nvPr>
            <p:ph idx="4" type="subTitle"/>
          </p:nvPr>
        </p:nvSpPr>
        <p:spPr>
          <a:xfrm>
            <a:off x="5234150" y="756475"/>
            <a:ext cx="2710800" cy="730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6" name="Google Shape;4776;p20"/>
          <p:cNvPicPr preferRelativeResize="0"/>
          <p:nvPr/>
        </p:nvPicPr>
        <p:blipFill rotWithShape="1">
          <a:blip r:embed="rId2">
            <a:alphaModFix amt="15000"/>
          </a:blip>
          <a:srcRect b="32618" l="6097" r="12931" t="665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7" name="Google Shape;4777;p20"/>
          <p:cNvGrpSpPr/>
          <p:nvPr/>
        </p:nvGrpSpPr>
        <p:grpSpPr>
          <a:xfrm rot="10800000">
            <a:off x="-1698271" y="3864743"/>
            <a:ext cx="3464575" cy="2408870"/>
            <a:chOff x="2694550" y="3460575"/>
            <a:chExt cx="2896075" cy="2013600"/>
          </a:xfrm>
        </p:grpSpPr>
        <p:sp>
          <p:nvSpPr>
            <p:cNvPr id="4778" name="Google Shape;4778;p20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6" name="Google Shape;4956;p20"/>
          <p:cNvGrpSpPr/>
          <p:nvPr/>
        </p:nvGrpSpPr>
        <p:grpSpPr>
          <a:xfrm rot="10800000">
            <a:off x="6629570" y="-716051"/>
            <a:ext cx="3598663" cy="2502099"/>
            <a:chOff x="2694550" y="3460575"/>
            <a:chExt cx="2896075" cy="2013600"/>
          </a:xfrm>
        </p:grpSpPr>
        <p:sp>
          <p:nvSpPr>
            <p:cNvPr id="4957" name="Google Shape;4957;p20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5" name="Google Shape;5135;p20"/>
          <p:cNvSpPr txBox="1"/>
          <p:nvPr>
            <p:ph idx="1" type="subTitle"/>
          </p:nvPr>
        </p:nvSpPr>
        <p:spPr>
          <a:xfrm>
            <a:off x="715100" y="2809138"/>
            <a:ext cx="2473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6" name="Google Shape;5136;p20"/>
          <p:cNvSpPr txBox="1"/>
          <p:nvPr>
            <p:ph idx="2" type="subTitle"/>
          </p:nvPr>
        </p:nvSpPr>
        <p:spPr>
          <a:xfrm>
            <a:off x="715100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137" name="Google Shape;5137;p20"/>
          <p:cNvSpPr txBox="1"/>
          <p:nvPr>
            <p:ph idx="3" type="subTitle"/>
          </p:nvPr>
        </p:nvSpPr>
        <p:spPr>
          <a:xfrm>
            <a:off x="3335261" y="2809138"/>
            <a:ext cx="2473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8" name="Google Shape;5138;p20"/>
          <p:cNvSpPr txBox="1"/>
          <p:nvPr>
            <p:ph idx="4" type="subTitle"/>
          </p:nvPr>
        </p:nvSpPr>
        <p:spPr>
          <a:xfrm>
            <a:off x="3335259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139" name="Google Shape;5139;p20"/>
          <p:cNvSpPr txBox="1"/>
          <p:nvPr>
            <p:ph idx="5" type="subTitle"/>
          </p:nvPr>
        </p:nvSpPr>
        <p:spPr>
          <a:xfrm>
            <a:off x="5955423" y="2809138"/>
            <a:ext cx="24735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0" name="Google Shape;5140;p20"/>
          <p:cNvSpPr txBox="1"/>
          <p:nvPr>
            <p:ph idx="6" type="subTitle"/>
          </p:nvPr>
        </p:nvSpPr>
        <p:spPr>
          <a:xfrm>
            <a:off x="5955418" y="2154563"/>
            <a:ext cx="2473500" cy="730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141" name="Google Shape;5141;p20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"/>
          <p:cNvPicPr preferRelativeResize="0"/>
          <p:nvPr/>
        </p:nvPicPr>
        <p:blipFill rotWithShape="1">
          <a:blip r:embed="rId3">
            <a:alphaModFix amt="55000"/>
          </a:blip>
          <a:srcRect b="0" l="32849" r="0" t="0"/>
          <a:stretch/>
        </p:blipFill>
        <p:spPr>
          <a:xfrm>
            <a:off x="2" y="1846502"/>
            <a:ext cx="1549148" cy="32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3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376" name="Google Shape;376;p3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3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555" name="Google Shape;555;p3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3"/>
          <p:cNvSpPr txBox="1"/>
          <p:nvPr>
            <p:ph type="title"/>
          </p:nvPr>
        </p:nvSpPr>
        <p:spPr>
          <a:xfrm>
            <a:off x="4572000" y="1482313"/>
            <a:ext cx="38568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4" name="Google Shape;734;p3"/>
          <p:cNvSpPr txBox="1"/>
          <p:nvPr>
            <p:ph hasCustomPrompt="1" idx="2" type="title"/>
          </p:nvPr>
        </p:nvSpPr>
        <p:spPr>
          <a:xfrm>
            <a:off x="4572000" y="534988"/>
            <a:ext cx="38568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5" name="Google Shape;735;p3"/>
          <p:cNvSpPr txBox="1"/>
          <p:nvPr>
            <p:ph idx="1" type="subTitle"/>
          </p:nvPr>
        </p:nvSpPr>
        <p:spPr>
          <a:xfrm>
            <a:off x="4572000" y="3716713"/>
            <a:ext cx="38568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3"/>
          <p:cNvSpPr/>
          <p:nvPr>
            <p:ph idx="3" type="pic"/>
          </p:nvPr>
        </p:nvSpPr>
        <p:spPr>
          <a:xfrm>
            <a:off x="715100" y="535000"/>
            <a:ext cx="28743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3" name="Google Shape;5143;p21"/>
          <p:cNvPicPr preferRelativeResize="0"/>
          <p:nvPr/>
        </p:nvPicPr>
        <p:blipFill rotWithShape="1">
          <a:blip r:embed="rId2">
            <a:alphaModFix amt="15000"/>
          </a:blip>
          <a:srcRect b="32618" l="6097" r="12931" t="665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4" name="Google Shape;5144;p21"/>
          <p:cNvPicPr preferRelativeResize="0"/>
          <p:nvPr/>
        </p:nvPicPr>
        <p:blipFill rotWithShape="1">
          <a:blip r:embed="rId3">
            <a:alphaModFix amt="55000"/>
          </a:blip>
          <a:srcRect b="60688" l="42186" r="11717" t="4797"/>
          <a:stretch/>
        </p:blipFill>
        <p:spPr>
          <a:xfrm>
            <a:off x="7777025" y="3680750"/>
            <a:ext cx="1366975" cy="146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5" name="Google Shape;5145;p21"/>
          <p:cNvGrpSpPr/>
          <p:nvPr/>
        </p:nvGrpSpPr>
        <p:grpSpPr>
          <a:xfrm>
            <a:off x="-1530096" y="845766"/>
            <a:ext cx="3011049" cy="2093540"/>
            <a:chOff x="2694550" y="3460575"/>
            <a:chExt cx="2896075" cy="2013600"/>
          </a:xfrm>
        </p:grpSpPr>
        <p:sp>
          <p:nvSpPr>
            <p:cNvPr id="5146" name="Google Shape;5146;p2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4" name="Google Shape;5324;p21"/>
          <p:cNvSpPr txBox="1"/>
          <p:nvPr>
            <p:ph idx="1" type="subTitle"/>
          </p:nvPr>
        </p:nvSpPr>
        <p:spPr>
          <a:xfrm>
            <a:off x="715100" y="3394797"/>
            <a:ext cx="2473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5" name="Google Shape;5325;p21"/>
          <p:cNvSpPr txBox="1"/>
          <p:nvPr>
            <p:ph idx="2" type="subTitle"/>
          </p:nvPr>
        </p:nvSpPr>
        <p:spPr>
          <a:xfrm>
            <a:off x="715100" y="3022788"/>
            <a:ext cx="2473500" cy="44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326" name="Google Shape;5326;p21"/>
          <p:cNvSpPr txBox="1"/>
          <p:nvPr>
            <p:ph idx="3" type="subTitle"/>
          </p:nvPr>
        </p:nvSpPr>
        <p:spPr>
          <a:xfrm>
            <a:off x="3335260" y="3394797"/>
            <a:ext cx="2473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7" name="Google Shape;5327;p21"/>
          <p:cNvSpPr txBox="1"/>
          <p:nvPr>
            <p:ph idx="4" type="subTitle"/>
          </p:nvPr>
        </p:nvSpPr>
        <p:spPr>
          <a:xfrm>
            <a:off x="3335260" y="3022788"/>
            <a:ext cx="2473500" cy="44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328" name="Google Shape;5328;p21"/>
          <p:cNvSpPr txBox="1"/>
          <p:nvPr>
            <p:ph idx="5" type="subTitle"/>
          </p:nvPr>
        </p:nvSpPr>
        <p:spPr>
          <a:xfrm>
            <a:off x="5955421" y="3394797"/>
            <a:ext cx="2473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9" name="Google Shape;5329;p21"/>
          <p:cNvSpPr txBox="1"/>
          <p:nvPr>
            <p:ph idx="6" type="subTitle"/>
          </p:nvPr>
        </p:nvSpPr>
        <p:spPr>
          <a:xfrm>
            <a:off x="5955421" y="3022788"/>
            <a:ext cx="2473500" cy="448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330" name="Google Shape;5330;p2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pic>
        <p:nvPicPr>
          <p:cNvPr id="5331" name="Google Shape;5331;p21"/>
          <p:cNvPicPr preferRelativeResize="0"/>
          <p:nvPr/>
        </p:nvPicPr>
        <p:blipFill rotWithShape="1">
          <a:blip r:embed="rId3">
            <a:alphaModFix amt="55000"/>
          </a:blip>
          <a:srcRect b="75291" l="21080" r="67958" t="0"/>
          <a:stretch/>
        </p:blipFill>
        <p:spPr>
          <a:xfrm rot="10800000">
            <a:off x="-1" y="4057576"/>
            <a:ext cx="252226" cy="812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2" name="Google Shape;5332;p21"/>
          <p:cNvGrpSpPr/>
          <p:nvPr/>
        </p:nvGrpSpPr>
        <p:grpSpPr>
          <a:xfrm>
            <a:off x="6310997" y="-426451"/>
            <a:ext cx="3686703" cy="2563111"/>
            <a:chOff x="2694550" y="3460575"/>
            <a:chExt cx="2896075" cy="2013600"/>
          </a:xfrm>
        </p:grpSpPr>
        <p:sp>
          <p:nvSpPr>
            <p:cNvPr id="5333" name="Google Shape;5333;p2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51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2" name="Google Shape;5512;p22"/>
          <p:cNvPicPr preferRelativeResize="0"/>
          <p:nvPr/>
        </p:nvPicPr>
        <p:blipFill rotWithShape="1">
          <a:blip r:embed="rId2">
            <a:alphaModFix amt="15000"/>
          </a:blip>
          <a:srcRect b="32618" l="6097" r="12931" t="6650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3" name="Google Shape;5513;p22"/>
          <p:cNvPicPr preferRelativeResize="0"/>
          <p:nvPr/>
        </p:nvPicPr>
        <p:blipFill rotWithShape="1">
          <a:blip r:embed="rId3">
            <a:alphaModFix amt="55000"/>
          </a:blip>
          <a:srcRect b="60688" l="42186" r="11717" t="4797"/>
          <a:stretch/>
        </p:blipFill>
        <p:spPr>
          <a:xfrm>
            <a:off x="7777025" y="3680750"/>
            <a:ext cx="1366975" cy="146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4" name="Google Shape;5514;p22"/>
          <p:cNvGrpSpPr/>
          <p:nvPr/>
        </p:nvGrpSpPr>
        <p:grpSpPr>
          <a:xfrm>
            <a:off x="-920426" y="-650198"/>
            <a:ext cx="3409259" cy="2370410"/>
            <a:chOff x="2694550" y="3460575"/>
            <a:chExt cx="2896075" cy="2013600"/>
          </a:xfrm>
        </p:grpSpPr>
        <p:sp>
          <p:nvSpPr>
            <p:cNvPr id="5515" name="Google Shape;5515;p22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2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2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2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2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2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2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2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2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2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2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2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2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2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2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2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2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2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2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2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2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2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2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2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2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2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2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2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2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2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2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2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2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2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2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2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2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2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2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2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2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2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2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2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2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2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2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2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2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2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2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2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2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2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2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2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2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2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2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2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2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2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2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2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2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2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2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2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2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2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2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2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2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2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2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2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2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2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2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2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2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2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2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2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2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2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2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2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2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2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2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2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2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2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2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2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2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2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2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2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2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2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3" name="Google Shape;5693;p22"/>
          <p:cNvSpPr txBox="1"/>
          <p:nvPr>
            <p:ph idx="1" type="subTitle"/>
          </p:nvPr>
        </p:nvSpPr>
        <p:spPr>
          <a:xfrm>
            <a:off x="1177850" y="2130675"/>
            <a:ext cx="3262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4" name="Google Shape;5694;p22"/>
          <p:cNvSpPr txBox="1"/>
          <p:nvPr>
            <p:ph idx="2" type="subTitle"/>
          </p:nvPr>
        </p:nvSpPr>
        <p:spPr>
          <a:xfrm>
            <a:off x="1177850" y="1759600"/>
            <a:ext cx="3262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695" name="Google Shape;5695;p22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696" name="Google Shape;5696;p22"/>
          <p:cNvSpPr txBox="1"/>
          <p:nvPr>
            <p:ph idx="3" type="subTitle"/>
          </p:nvPr>
        </p:nvSpPr>
        <p:spPr>
          <a:xfrm>
            <a:off x="4703650" y="2130675"/>
            <a:ext cx="3262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7" name="Google Shape;5697;p22"/>
          <p:cNvSpPr txBox="1"/>
          <p:nvPr>
            <p:ph idx="4" type="subTitle"/>
          </p:nvPr>
        </p:nvSpPr>
        <p:spPr>
          <a:xfrm>
            <a:off x="4703649" y="1759600"/>
            <a:ext cx="3262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698" name="Google Shape;5698;p22"/>
          <p:cNvSpPr txBox="1"/>
          <p:nvPr>
            <p:ph idx="5" type="subTitle"/>
          </p:nvPr>
        </p:nvSpPr>
        <p:spPr>
          <a:xfrm>
            <a:off x="1177850" y="3401100"/>
            <a:ext cx="3262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9" name="Google Shape;5699;p22"/>
          <p:cNvSpPr txBox="1"/>
          <p:nvPr>
            <p:ph idx="6" type="subTitle"/>
          </p:nvPr>
        </p:nvSpPr>
        <p:spPr>
          <a:xfrm>
            <a:off x="1177850" y="3030075"/>
            <a:ext cx="3262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700" name="Google Shape;5700;p22"/>
          <p:cNvSpPr txBox="1"/>
          <p:nvPr>
            <p:ph idx="7" type="subTitle"/>
          </p:nvPr>
        </p:nvSpPr>
        <p:spPr>
          <a:xfrm>
            <a:off x="4703649" y="3401100"/>
            <a:ext cx="32625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1" name="Google Shape;5701;p22"/>
          <p:cNvSpPr txBox="1"/>
          <p:nvPr>
            <p:ph idx="8" type="subTitle"/>
          </p:nvPr>
        </p:nvSpPr>
        <p:spPr>
          <a:xfrm>
            <a:off x="4703649" y="3030075"/>
            <a:ext cx="3262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" name="Google Shape;5703;p23"/>
          <p:cNvPicPr preferRelativeResize="0"/>
          <p:nvPr/>
        </p:nvPicPr>
        <p:blipFill rotWithShape="1">
          <a:blip r:embed="rId2">
            <a:alphaModFix amt="15000"/>
          </a:blip>
          <a:srcRect b="12674" l="0" r="19028" t="2659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4" name="Google Shape;5704;p23"/>
          <p:cNvGrpSpPr/>
          <p:nvPr/>
        </p:nvGrpSpPr>
        <p:grpSpPr>
          <a:xfrm>
            <a:off x="6777865" y="-1243097"/>
            <a:ext cx="4508030" cy="3134370"/>
            <a:chOff x="2694550" y="3460575"/>
            <a:chExt cx="2896075" cy="2013600"/>
          </a:xfrm>
        </p:grpSpPr>
        <p:sp>
          <p:nvSpPr>
            <p:cNvPr id="5705" name="Google Shape;5705;p23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3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3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3" name="Google Shape;5883;p23"/>
          <p:cNvSpPr txBox="1"/>
          <p:nvPr>
            <p:ph idx="1" type="subTitle"/>
          </p:nvPr>
        </p:nvSpPr>
        <p:spPr>
          <a:xfrm>
            <a:off x="715100" y="2130675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4" name="Google Shape;5884;p23"/>
          <p:cNvSpPr txBox="1"/>
          <p:nvPr>
            <p:ph idx="2" type="subTitle"/>
          </p:nvPr>
        </p:nvSpPr>
        <p:spPr>
          <a:xfrm>
            <a:off x="715100" y="1759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85" name="Google Shape;5885;p23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86" name="Google Shape;5886;p23"/>
          <p:cNvSpPr txBox="1"/>
          <p:nvPr>
            <p:ph idx="3" type="subTitle"/>
          </p:nvPr>
        </p:nvSpPr>
        <p:spPr>
          <a:xfrm>
            <a:off x="3335269" y="2130675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7" name="Google Shape;5887;p23"/>
          <p:cNvSpPr txBox="1"/>
          <p:nvPr>
            <p:ph idx="4" type="subTitle"/>
          </p:nvPr>
        </p:nvSpPr>
        <p:spPr>
          <a:xfrm>
            <a:off x="3335268" y="1759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88" name="Google Shape;5888;p23"/>
          <p:cNvSpPr txBox="1"/>
          <p:nvPr>
            <p:ph idx="5" type="subTitle"/>
          </p:nvPr>
        </p:nvSpPr>
        <p:spPr>
          <a:xfrm>
            <a:off x="715100" y="34011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9" name="Google Shape;5889;p23"/>
          <p:cNvSpPr txBox="1"/>
          <p:nvPr>
            <p:ph idx="6" type="subTitle"/>
          </p:nvPr>
        </p:nvSpPr>
        <p:spPr>
          <a:xfrm>
            <a:off x="715100" y="3030075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90" name="Google Shape;5890;p23"/>
          <p:cNvSpPr txBox="1"/>
          <p:nvPr>
            <p:ph idx="7" type="subTitle"/>
          </p:nvPr>
        </p:nvSpPr>
        <p:spPr>
          <a:xfrm>
            <a:off x="3335269" y="34011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1" name="Google Shape;5891;p23"/>
          <p:cNvSpPr txBox="1"/>
          <p:nvPr>
            <p:ph idx="8" type="subTitle"/>
          </p:nvPr>
        </p:nvSpPr>
        <p:spPr>
          <a:xfrm>
            <a:off x="3335268" y="3030075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92" name="Google Shape;5892;p23"/>
          <p:cNvSpPr txBox="1"/>
          <p:nvPr>
            <p:ph idx="9" type="subTitle"/>
          </p:nvPr>
        </p:nvSpPr>
        <p:spPr>
          <a:xfrm>
            <a:off x="5955438" y="2130675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3" name="Google Shape;5893;p23"/>
          <p:cNvSpPr txBox="1"/>
          <p:nvPr>
            <p:ph idx="13" type="subTitle"/>
          </p:nvPr>
        </p:nvSpPr>
        <p:spPr>
          <a:xfrm>
            <a:off x="5955437" y="1759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5894" name="Google Shape;5894;p23"/>
          <p:cNvSpPr txBox="1"/>
          <p:nvPr>
            <p:ph idx="14" type="subTitle"/>
          </p:nvPr>
        </p:nvSpPr>
        <p:spPr>
          <a:xfrm>
            <a:off x="5955438" y="34011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5" name="Google Shape;5895;p23"/>
          <p:cNvSpPr txBox="1"/>
          <p:nvPr>
            <p:ph idx="15" type="subTitle"/>
          </p:nvPr>
        </p:nvSpPr>
        <p:spPr>
          <a:xfrm>
            <a:off x="5955437" y="3030075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896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7" name="Google Shape;5897;p24"/>
          <p:cNvPicPr preferRelativeResize="0"/>
          <p:nvPr/>
        </p:nvPicPr>
        <p:blipFill rotWithShape="1">
          <a:blip r:embed="rId2">
            <a:alphaModFix amt="15000"/>
          </a:blip>
          <a:srcRect b="0" l="0" r="0" t="24998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8" name="Google Shape;5898;p24"/>
          <p:cNvGrpSpPr/>
          <p:nvPr/>
        </p:nvGrpSpPr>
        <p:grpSpPr>
          <a:xfrm>
            <a:off x="7199669" y="1551529"/>
            <a:ext cx="3639208" cy="2530290"/>
            <a:chOff x="2694550" y="3460575"/>
            <a:chExt cx="2896075" cy="2013600"/>
          </a:xfrm>
        </p:grpSpPr>
        <p:sp>
          <p:nvSpPr>
            <p:cNvPr id="5899" name="Google Shape;5899;p2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7" name="Google Shape;6077;p24"/>
          <p:cNvGrpSpPr/>
          <p:nvPr/>
        </p:nvGrpSpPr>
        <p:grpSpPr>
          <a:xfrm rot="10800000">
            <a:off x="-2004926" y="-601834"/>
            <a:ext cx="4089548" cy="2843405"/>
            <a:chOff x="2694550" y="3460575"/>
            <a:chExt cx="2896075" cy="2013600"/>
          </a:xfrm>
        </p:grpSpPr>
        <p:sp>
          <p:nvSpPr>
            <p:cNvPr id="6078" name="Google Shape;6078;p2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6" name="Google Shape;6256;p24"/>
          <p:cNvSpPr txBox="1"/>
          <p:nvPr>
            <p:ph hasCustomPrompt="1" type="title"/>
          </p:nvPr>
        </p:nvSpPr>
        <p:spPr>
          <a:xfrm>
            <a:off x="715100" y="3217600"/>
            <a:ext cx="3782100" cy="78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57" name="Google Shape;6257;p24"/>
          <p:cNvSpPr txBox="1"/>
          <p:nvPr>
            <p:ph idx="1" type="subTitle"/>
          </p:nvPr>
        </p:nvSpPr>
        <p:spPr>
          <a:xfrm>
            <a:off x="715100" y="3923600"/>
            <a:ext cx="3782100" cy="6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8" name="Google Shape;6258;p24"/>
          <p:cNvSpPr txBox="1"/>
          <p:nvPr>
            <p:ph hasCustomPrompt="1" idx="2" type="title"/>
          </p:nvPr>
        </p:nvSpPr>
        <p:spPr>
          <a:xfrm>
            <a:off x="4646774" y="3217600"/>
            <a:ext cx="3782100" cy="78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59" name="Google Shape;6259;p24"/>
          <p:cNvSpPr txBox="1"/>
          <p:nvPr>
            <p:ph idx="3" type="subTitle"/>
          </p:nvPr>
        </p:nvSpPr>
        <p:spPr>
          <a:xfrm>
            <a:off x="4646775" y="3923600"/>
            <a:ext cx="3782100" cy="6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0" name="Google Shape;6260;p24"/>
          <p:cNvSpPr/>
          <p:nvPr>
            <p:ph idx="4" type="pic"/>
          </p:nvPr>
        </p:nvSpPr>
        <p:spPr>
          <a:xfrm>
            <a:off x="715100" y="535000"/>
            <a:ext cx="7713900" cy="253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6261" name="Shape 6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2" name="Google Shape;6262;p25"/>
          <p:cNvPicPr preferRelativeResize="0"/>
          <p:nvPr/>
        </p:nvPicPr>
        <p:blipFill rotWithShape="1">
          <a:blip r:embed="rId2">
            <a:alphaModFix amt="15000"/>
          </a:blip>
          <a:srcRect b="12674" l="0" r="19028" t="2659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3" name="Google Shape;6263;p25"/>
          <p:cNvGrpSpPr/>
          <p:nvPr/>
        </p:nvGrpSpPr>
        <p:grpSpPr>
          <a:xfrm rot="10800000">
            <a:off x="-948268" y="4103023"/>
            <a:ext cx="2435889" cy="1693639"/>
            <a:chOff x="2694550" y="3460575"/>
            <a:chExt cx="2896075" cy="2013600"/>
          </a:xfrm>
        </p:grpSpPr>
        <p:sp>
          <p:nvSpPr>
            <p:cNvPr id="6264" name="Google Shape;6264;p25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5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5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5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5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5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5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5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5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5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5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5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5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5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5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5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5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5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5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5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5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5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5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5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5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5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5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5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5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5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5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5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5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5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5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5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5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5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5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5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5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5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5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5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5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5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5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5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5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5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5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5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5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5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5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5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5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5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2" name="Google Shape;6442;p25"/>
          <p:cNvSpPr txBox="1"/>
          <p:nvPr>
            <p:ph idx="1" type="subTitle"/>
          </p:nvPr>
        </p:nvSpPr>
        <p:spPr>
          <a:xfrm>
            <a:off x="715100" y="36574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3" name="Google Shape;6443;p25"/>
          <p:cNvSpPr txBox="1"/>
          <p:nvPr>
            <p:ph idx="2" type="subTitle"/>
          </p:nvPr>
        </p:nvSpPr>
        <p:spPr>
          <a:xfrm>
            <a:off x="715100" y="3002200"/>
            <a:ext cx="24735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444" name="Google Shape;6444;p2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445" name="Google Shape;6445;p25"/>
          <p:cNvSpPr txBox="1"/>
          <p:nvPr>
            <p:ph idx="3" type="subTitle"/>
          </p:nvPr>
        </p:nvSpPr>
        <p:spPr>
          <a:xfrm>
            <a:off x="3335269" y="36574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6" name="Google Shape;6446;p25"/>
          <p:cNvSpPr txBox="1"/>
          <p:nvPr>
            <p:ph idx="4" type="subTitle"/>
          </p:nvPr>
        </p:nvSpPr>
        <p:spPr>
          <a:xfrm>
            <a:off x="3335268" y="3002200"/>
            <a:ext cx="24735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447" name="Google Shape;6447;p25"/>
          <p:cNvSpPr txBox="1"/>
          <p:nvPr>
            <p:ph idx="5" type="subTitle"/>
          </p:nvPr>
        </p:nvSpPr>
        <p:spPr>
          <a:xfrm>
            <a:off x="5955438" y="3657400"/>
            <a:ext cx="2473500" cy="59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8" name="Google Shape;6448;p25"/>
          <p:cNvSpPr txBox="1"/>
          <p:nvPr>
            <p:ph idx="6" type="subTitle"/>
          </p:nvPr>
        </p:nvSpPr>
        <p:spPr>
          <a:xfrm>
            <a:off x="5955437" y="3002200"/>
            <a:ext cx="24735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6449" name="Google Shape;6449;p25"/>
          <p:cNvSpPr txBox="1"/>
          <p:nvPr>
            <p:ph hasCustomPrompt="1" idx="7" type="title"/>
          </p:nvPr>
        </p:nvSpPr>
        <p:spPr>
          <a:xfrm>
            <a:off x="715100" y="1537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450" name="Google Shape;6450;p25"/>
          <p:cNvSpPr txBox="1"/>
          <p:nvPr>
            <p:ph hasCustomPrompt="1" idx="8" type="title"/>
          </p:nvPr>
        </p:nvSpPr>
        <p:spPr>
          <a:xfrm>
            <a:off x="3335275" y="1537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451" name="Google Shape;6451;p25"/>
          <p:cNvSpPr txBox="1"/>
          <p:nvPr>
            <p:ph hasCustomPrompt="1" idx="9" type="title"/>
          </p:nvPr>
        </p:nvSpPr>
        <p:spPr>
          <a:xfrm>
            <a:off x="5955450" y="1537600"/>
            <a:ext cx="2473500" cy="44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3" name="Google Shape;6453;p26"/>
          <p:cNvPicPr preferRelativeResize="0"/>
          <p:nvPr/>
        </p:nvPicPr>
        <p:blipFill rotWithShape="1">
          <a:blip r:embed="rId2">
            <a:alphaModFix amt="15000"/>
          </a:blip>
          <a:srcRect b="12674" l="0" r="19028" t="26594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4" name="Google Shape;6454;p26"/>
          <p:cNvGrpSpPr/>
          <p:nvPr/>
        </p:nvGrpSpPr>
        <p:grpSpPr>
          <a:xfrm rot="10800000">
            <a:off x="1608279" y="664142"/>
            <a:ext cx="3325563" cy="2312217"/>
            <a:chOff x="2694550" y="3460575"/>
            <a:chExt cx="2896075" cy="2013600"/>
          </a:xfrm>
        </p:grpSpPr>
        <p:sp>
          <p:nvSpPr>
            <p:cNvPr id="6455" name="Google Shape;6455;p26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6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6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6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6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6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6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6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6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6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6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6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6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6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6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6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6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6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6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6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6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6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6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6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6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6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6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6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6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6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6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6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6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6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6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6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6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6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6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6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6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6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6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6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6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6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6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6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6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6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6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6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6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6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6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6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6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6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6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6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6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6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6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6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6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6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6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6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6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6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6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6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6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6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6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6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6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6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6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6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6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6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6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6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6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6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6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6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6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6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6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6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6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6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6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6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6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6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6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6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6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6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6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6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6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6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6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6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6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6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6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6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6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6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6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6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6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6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6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6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6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6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6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6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6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6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6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6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6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6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6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6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6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6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6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6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6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6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6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6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6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6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6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6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6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6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6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6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3" name="Google Shape;6633;p26"/>
          <p:cNvGrpSpPr/>
          <p:nvPr/>
        </p:nvGrpSpPr>
        <p:grpSpPr>
          <a:xfrm rot="10800000">
            <a:off x="7301349" y="2077333"/>
            <a:ext cx="3083451" cy="2143880"/>
            <a:chOff x="2694550" y="3460575"/>
            <a:chExt cx="2896075" cy="2013600"/>
          </a:xfrm>
        </p:grpSpPr>
        <p:sp>
          <p:nvSpPr>
            <p:cNvPr id="6634" name="Google Shape;6634;p26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2" name="Google Shape;6812;p26"/>
          <p:cNvGrpSpPr/>
          <p:nvPr/>
        </p:nvGrpSpPr>
        <p:grpSpPr>
          <a:xfrm rot="10800000">
            <a:off x="-1398031" y="-901815"/>
            <a:ext cx="3083161" cy="2143880"/>
            <a:chOff x="2694550" y="3460575"/>
            <a:chExt cx="2896075" cy="2013600"/>
          </a:xfrm>
        </p:grpSpPr>
        <p:sp>
          <p:nvSpPr>
            <p:cNvPr id="6813" name="Google Shape;6813;p26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6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6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6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6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6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6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6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6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6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6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6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6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6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6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6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6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6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6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6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6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6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6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6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6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6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6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6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6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6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6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6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6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6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6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6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6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6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6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6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6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6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6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6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6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6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6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6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6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6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6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6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6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6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6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6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6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6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6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6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6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6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6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6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6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6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6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6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6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6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6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6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6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6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6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6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6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6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6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6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6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6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6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6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6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6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6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6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6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6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6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6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6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6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6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6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6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6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6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6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6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6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6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6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6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6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6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6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6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6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6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6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6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6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6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1" name="Google Shape;6991;p2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pic>
        <p:nvPicPr>
          <p:cNvPr id="6992" name="Google Shape;6992;p26"/>
          <p:cNvPicPr preferRelativeResize="0"/>
          <p:nvPr/>
        </p:nvPicPr>
        <p:blipFill rotWithShape="1">
          <a:blip r:embed="rId3">
            <a:alphaModFix amt="55000"/>
          </a:blip>
          <a:srcRect b="75291" l="21080" r="67958" t="0"/>
          <a:stretch/>
        </p:blipFill>
        <p:spPr>
          <a:xfrm rot="10800000">
            <a:off x="-1" y="4057576"/>
            <a:ext cx="252226" cy="8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6993" name="Shape 6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4" name="Google Shape;6994;p27"/>
          <p:cNvPicPr preferRelativeResize="0"/>
          <p:nvPr/>
        </p:nvPicPr>
        <p:blipFill rotWithShape="1">
          <a:blip r:embed="rId2">
            <a:alphaModFix amt="15000"/>
          </a:blip>
          <a:srcRect b="24737" l="-260" r="259" t="255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5" name="Google Shape;6995;p27"/>
          <p:cNvPicPr preferRelativeResize="0"/>
          <p:nvPr/>
        </p:nvPicPr>
        <p:blipFill rotWithShape="1">
          <a:blip r:embed="rId3">
            <a:alphaModFix amt="55000"/>
          </a:blip>
          <a:srcRect b="76878" l="42186" r="11717" t="4797"/>
          <a:stretch/>
        </p:blipFill>
        <p:spPr>
          <a:xfrm>
            <a:off x="7904250" y="4439150"/>
            <a:ext cx="1239749" cy="704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6" name="Google Shape;6996;p27"/>
          <p:cNvGrpSpPr/>
          <p:nvPr/>
        </p:nvGrpSpPr>
        <p:grpSpPr>
          <a:xfrm>
            <a:off x="3162849" y="-1146923"/>
            <a:ext cx="3409259" cy="2370410"/>
            <a:chOff x="2694550" y="3460575"/>
            <a:chExt cx="2896075" cy="2013600"/>
          </a:xfrm>
        </p:grpSpPr>
        <p:sp>
          <p:nvSpPr>
            <p:cNvPr id="6997" name="Google Shape;6997;p27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7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7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7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7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7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7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7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7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7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7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7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7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7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7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7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7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7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7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7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7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7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7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7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7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7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7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7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7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5" name="Google Shape;7175;p27"/>
          <p:cNvPicPr preferRelativeResize="0"/>
          <p:nvPr/>
        </p:nvPicPr>
        <p:blipFill rotWithShape="1">
          <a:blip r:embed="rId3">
            <a:alphaModFix amt="55000"/>
          </a:blip>
          <a:srcRect b="0" l="32849" r="0" t="35488"/>
          <a:stretch/>
        </p:blipFill>
        <p:spPr>
          <a:xfrm>
            <a:off x="-6825" y="3520325"/>
            <a:ext cx="1184701" cy="1626552"/>
          </a:xfrm>
          <a:prstGeom prst="rect">
            <a:avLst/>
          </a:prstGeom>
          <a:noFill/>
          <a:ln>
            <a:noFill/>
          </a:ln>
        </p:spPr>
      </p:pic>
      <p:sp>
        <p:nvSpPr>
          <p:cNvPr id="7176" name="Google Shape;7176;p27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7177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Google Shape;7178;p28"/>
          <p:cNvPicPr preferRelativeResize="0"/>
          <p:nvPr/>
        </p:nvPicPr>
        <p:blipFill rotWithShape="1">
          <a:blip r:embed="rId2">
            <a:alphaModFix amt="15000"/>
          </a:blip>
          <a:srcRect b="13758" l="0" r="29908" t="3366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9" name="Google Shape;7179;p28"/>
          <p:cNvPicPr preferRelativeResize="0"/>
          <p:nvPr/>
        </p:nvPicPr>
        <p:blipFill rotWithShape="1">
          <a:blip r:embed="rId3">
            <a:alphaModFix amt="55000"/>
          </a:blip>
          <a:srcRect b="69105" l="21079" r="0" t="0"/>
          <a:stretch/>
        </p:blipFill>
        <p:spPr>
          <a:xfrm rot="10800000">
            <a:off x="7597152" y="-2"/>
            <a:ext cx="1546848" cy="865377"/>
          </a:xfrm>
          <a:prstGeom prst="rect">
            <a:avLst/>
          </a:prstGeom>
          <a:noFill/>
          <a:ln>
            <a:noFill/>
          </a:ln>
        </p:spPr>
      </p:pic>
      <p:sp>
        <p:nvSpPr>
          <p:cNvPr id="7180" name="Google Shape;7180;p2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grpSp>
        <p:nvGrpSpPr>
          <p:cNvPr id="7181" name="Google Shape;7181;p28"/>
          <p:cNvGrpSpPr/>
          <p:nvPr/>
        </p:nvGrpSpPr>
        <p:grpSpPr>
          <a:xfrm>
            <a:off x="-989526" y="3221877"/>
            <a:ext cx="3409259" cy="2370410"/>
            <a:chOff x="2694550" y="3460575"/>
            <a:chExt cx="2896075" cy="2013600"/>
          </a:xfrm>
        </p:grpSpPr>
        <p:sp>
          <p:nvSpPr>
            <p:cNvPr id="7182" name="Google Shape;7182;p28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8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8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360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1" name="Google Shape;7361;p29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2" name="Google Shape;7362;p29"/>
          <p:cNvPicPr preferRelativeResize="0"/>
          <p:nvPr/>
        </p:nvPicPr>
        <p:blipFill rotWithShape="1">
          <a:blip r:embed="rId3">
            <a:alphaModFix amt="55000"/>
          </a:blip>
          <a:srcRect b="0" l="32848" r="5243" t="0"/>
          <a:stretch/>
        </p:blipFill>
        <p:spPr>
          <a:xfrm rot="10800000">
            <a:off x="0" y="-2"/>
            <a:ext cx="1440075" cy="332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3" name="Google Shape;7363;p29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7364" name="Google Shape;7364;p29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9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9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9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9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9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9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9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9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9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9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9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9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9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9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9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9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9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9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9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9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9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9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9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9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9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9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9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9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9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9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9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9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9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9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9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9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9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9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9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9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9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9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9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9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9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9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9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9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9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9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9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9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9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9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9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9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9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9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9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9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9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9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9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9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9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9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9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9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9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9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9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9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9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9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9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9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9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9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9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9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9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9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9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9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9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9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9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9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9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9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9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9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9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9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9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9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9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9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9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9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9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9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9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9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9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9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9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9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9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9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9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9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9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9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9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9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9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9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9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9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9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9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9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9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9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9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9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9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9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9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9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9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9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9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9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9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9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9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9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9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9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9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9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9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9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9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9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9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9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9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9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9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9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9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9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9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9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9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9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9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9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9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9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9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9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9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9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9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9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9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9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9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9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9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9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9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9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2" name="Google Shape;7542;p29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7543" name="Google Shape;7543;p29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9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9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9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9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9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9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9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9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9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9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9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9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9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9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9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9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9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9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9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9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9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9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9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9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9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9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9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9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9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9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9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9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9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9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9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9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9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9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9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9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9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9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9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9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9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9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9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9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9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9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9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9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9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9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9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9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9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9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9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9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9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9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9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9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9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9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9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9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9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9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9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9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9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9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9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9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9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9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9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9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9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9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9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9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9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9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9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9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9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9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9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9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9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9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9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9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9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9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9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9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9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9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9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9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9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9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9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9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9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9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9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9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9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9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9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9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9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9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9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9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9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9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9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9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9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9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9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9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9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9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9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9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9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9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9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9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9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9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9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9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9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9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9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9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9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9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9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9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9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9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9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9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9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9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9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9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9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9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9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9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9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9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9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9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9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9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9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9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9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9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9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9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9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9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9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9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9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1" name="Google Shape;7721;p29"/>
          <p:cNvSpPr/>
          <p:nvPr>
            <p:ph idx="2" type="pic"/>
          </p:nvPr>
        </p:nvSpPr>
        <p:spPr>
          <a:xfrm>
            <a:off x="715100" y="2055107"/>
            <a:ext cx="3375900" cy="2553300"/>
          </a:xfrm>
          <a:prstGeom prst="rect">
            <a:avLst/>
          </a:prstGeom>
          <a:noFill/>
          <a:ln>
            <a:noFill/>
          </a:ln>
        </p:spPr>
      </p:sp>
      <p:sp>
        <p:nvSpPr>
          <p:cNvPr id="7722" name="Google Shape;7722;p29"/>
          <p:cNvSpPr txBox="1"/>
          <p:nvPr>
            <p:ph type="ctrTitle"/>
          </p:nvPr>
        </p:nvSpPr>
        <p:spPr>
          <a:xfrm>
            <a:off x="4572000" y="535000"/>
            <a:ext cx="30777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23" name="Google Shape;7723;p29"/>
          <p:cNvSpPr txBox="1"/>
          <p:nvPr>
            <p:ph idx="1" type="subTitle"/>
          </p:nvPr>
        </p:nvSpPr>
        <p:spPr>
          <a:xfrm>
            <a:off x="4572000" y="1405900"/>
            <a:ext cx="30777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24" name="Google Shape;7724;p29"/>
          <p:cNvSpPr txBox="1"/>
          <p:nvPr/>
        </p:nvSpPr>
        <p:spPr>
          <a:xfrm>
            <a:off x="4572000" y="3362575"/>
            <a:ext cx="307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725" name="Google Shape;7725;p29"/>
          <p:cNvPicPr preferRelativeResize="0"/>
          <p:nvPr/>
        </p:nvPicPr>
        <p:blipFill rotWithShape="1">
          <a:blip r:embed="rId3">
            <a:alphaModFix amt="55000"/>
          </a:blip>
          <a:srcRect b="60688" l="47957" r="11718" t="4797"/>
          <a:stretch/>
        </p:blipFill>
        <p:spPr>
          <a:xfrm>
            <a:off x="7400777" y="1906323"/>
            <a:ext cx="1028131" cy="12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726" name="Shape 7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7" name="Google Shape;7727;p30"/>
          <p:cNvPicPr preferRelativeResize="0"/>
          <p:nvPr/>
        </p:nvPicPr>
        <p:blipFill rotWithShape="1">
          <a:blip r:embed="rId2">
            <a:alphaModFix amt="15000"/>
          </a:blip>
          <a:srcRect b="13758" l="0" r="29908" t="3366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8" name="Google Shape;7728;p30"/>
          <p:cNvPicPr preferRelativeResize="0"/>
          <p:nvPr/>
        </p:nvPicPr>
        <p:blipFill rotWithShape="1">
          <a:blip r:embed="rId3">
            <a:alphaModFix amt="55000"/>
          </a:blip>
          <a:srcRect b="1176" l="21079" r="0" t="0"/>
          <a:stretch/>
        </p:blipFill>
        <p:spPr>
          <a:xfrm rot="10800000">
            <a:off x="7528450" y="-3"/>
            <a:ext cx="1615550" cy="2890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9" name="Google Shape;7729;p30"/>
          <p:cNvGrpSpPr/>
          <p:nvPr/>
        </p:nvGrpSpPr>
        <p:grpSpPr>
          <a:xfrm>
            <a:off x="-1" y="2773102"/>
            <a:ext cx="3409259" cy="2370410"/>
            <a:chOff x="2694550" y="3460575"/>
            <a:chExt cx="2896075" cy="2013600"/>
          </a:xfrm>
        </p:grpSpPr>
        <p:sp>
          <p:nvSpPr>
            <p:cNvPr id="7730" name="Google Shape;7730;p30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"/>
          <p:cNvPicPr preferRelativeResize="0"/>
          <p:nvPr/>
        </p:nvPicPr>
        <p:blipFill rotWithShape="1">
          <a:blip r:embed="rId3">
            <a:alphaModFix amt="55000"/>
          </a:blip>
          <a:srcRect b="0" l="32849" r="0" t="35056"/>
          <a:stretch/>
        </p:blipFill>
        <p:spPr>
          <a:xfrm rot="10800000">
            <a:off x="7594852" y="1"/>
            <a:ext cx="1549148" cy="21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"/>
          <p:cNvPicPr preferRelativeResize="0"/>
          <p:nvPr/>
        </p:nvPicPr>
        <p:blipFill rotWithShape="1">
          <a:blip r:embed="rId3">
            <a:alphaModFix amt="55000"/>
          </a:blip>
          <a:srcRect b="60688" l="47957" r="11718" t="4797"/>
          <a:stretch/>
        </p:blipFill>
        <p:spPr>
          <a:xfrm rot="10800000">
            <a:off x="7593074" y="2860352"/>
            <a:ext cx="1195824" cy="146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4"/>
          <p:cNvGrpSpPr/>
          <p:nvPr/>
        </p:nvGrpSpPr>
        <p:grpSpPr>
          <a:xfrm rot="10800000">
            <a:off x="-2417573" y="3817226"/>
            <a:ext cx="4380603" cy="3045771"/>
            <a:chOff x="2694550" y="3460575"/>
            <a:chExt cx="2896075" cy="2013600"/>
          </a:xfrm>
        </p:grpSpPr>
        <p:sp>
          <p:nvSpPr>
            <p:cNvPr id="742" name="Google Shape;742;p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4"/>
          <p:cNvGrpSpPr/>
          <p:nvPr/>
        </p:nvGrpSpPr>
        <p:grpSpPr>
          <a:xfrm rot="10800000">
            <a:off x="3810025" y="-586604"/>
            <a:ext cx="2896075" cy="2013600"/>
            <a:chOff x="2694550" y="3460575"/>
            <a:chExt cx="2896075" cy="2013600"/>
          </a:xfrm>
        </p:grpSpPr>
        <p:sp>
          <p:nvSpPr>
            <p:cNvPr id="921" name="Google Shape;921;p4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4"/>
          <p:cNvSpPr txBox="1"/>
          <p:nvPr>
            <p:ph type="title"/>
          </p:nvPr>
        </p:nvSpPr>
        <p:spPr>
          <a:xfrm>
            <a:off x="715100" y="535000"/>
            <a:ext cx="3856800" cy="110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1100" name="Google Shape;1100;p4"/>
          <p:cNvSpPr txBox="1"/>
          <p:nvPr>
            <p:ph idx="1" type="body"/>
          </p:nvPr>
        </p:nvSpPr>
        <p:spPr>
          <a:xfrm>
            <a:off x="715100" y="1795300"/>
            <a:ext cx="3856800" cy="229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101" name="Google Shape;1101;p4"/>
          <p:cNvSpPr/>
          <p:nvPr>
            <p:ph idx="2" type="pic"/>
          </p:nvPr>
        </p:nvSpPr>
        <p:spPr>
          <a:xfrm>
            <a:off x="5263975" y="535000"/>
            <a:ext cx="3165000" cy="27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908" name="Shape 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9" name="Google Shape;7909;p31"/>
          <p:cNvPicPr preferRelativeResize="0"/>
          <p:nvPr/>
        </p:nvPicPr>
        <p:blipFill rotWithShape="1">
          <a:blip r:embed="rId2">
            <a:alphaModFix amt="15000"/>
          </a:blip>
          <a:srcRect b="40071" l="21707" r="8200" t="735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0" name="Google Shape;7910;p31"/>
          <p:cNvGrpSpPr/>
          <p:nvPr/>
        </p:nvGrpSpPr>
        <p:grpSpPr>
          <a:xfrm rot="10800000">
            <a:off x="1307840" y="-1212347"/>
            <a:ext cx="4508030" cy="3134370"/>
            <a:chOff x="2694550" y="3460575"/>
            <a:chExt cx="2896075" cy="2013600"/>
          </a:xfrm>
        </p:grpSpPr>
        <p:sp>
          <p:nvSpPr>
            <p:cNvPr id="7911" name="Google Shape;7911;p3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3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3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3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3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3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3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3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3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3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3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3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3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3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3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3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3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3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3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3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3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3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3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3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3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3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3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3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3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3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3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3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3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3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3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3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3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3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3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3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3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3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3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3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3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3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3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3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3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3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3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3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3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3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3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3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3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3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3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3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3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3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3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3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3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3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3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3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3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3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3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3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3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3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3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3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3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3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3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3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3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3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3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3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3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3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3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3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3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3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3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3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3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3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3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3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3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3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3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3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3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3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3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3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3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3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3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3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3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3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3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3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3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3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3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3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3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3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3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3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3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3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3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3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3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3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3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3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3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3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3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3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3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3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3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3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3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3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3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3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3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3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3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3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3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3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3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3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3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3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3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3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3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3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3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3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3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3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3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3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3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3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3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3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3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3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3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3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3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3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3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3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3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3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3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3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3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3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9" name="Google Shape;8089;p31"/>
          <p:cNvGrpSpPr/>
          <p:nvPr/>
        </p:nvGrpSpPr>
        <p:grpSpPr>
          <a:xfrm>
            <a:off x="7330578" y="3132178"/>
            <a:ext cx="4508030" cy="3134370"/>
            <a:chOff x="2694550" y="3460575"/>
            <a:chExt cx="2896075" cy="2013600"/>
          </a:xfrm>
        </p:grpSpPr>
        <p:sp>
          <p:nvSpPr>
            <p:cNvPr id="8090" name="Google Shape;8090;p3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3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3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3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3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3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3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3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3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3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3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3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3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3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3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3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3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3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3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3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3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3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3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3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3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3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3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3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3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3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3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3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3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3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3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3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3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3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3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3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3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3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3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3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3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3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3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3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3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3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3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3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3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3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3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3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3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3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3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3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3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3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3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3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3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3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3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3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3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3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3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3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3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3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3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3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3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3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3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3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3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3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3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3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3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3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3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3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3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3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3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3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3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3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3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3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3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3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3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3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3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3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3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3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3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3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3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3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3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3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3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3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3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3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3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3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3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3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3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3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3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3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3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3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3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3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3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3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3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3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3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3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3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3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3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3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3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3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3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3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3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3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8" name="Google Shape;8268;p31"/>
          <p:cNvGrpSpPr/>
          <p:nvPr/>
        </p:nvGrpSpPr>
        <p:grpSpPr>
          <a:xfrm rot="10800000">
            <a:off x="-3596235" y="1922028"/>
            <a:ext cx="4508030" cy="3134370"/>
            <a:chOff x="2694550" y="3460575"/>
            <a:chExt cx="2896075" cy="2013600"/>
          </a:xfrm>
        </p:grpSpPr>
        <p:sp>
          <p:nvSpPr>
            <p:cNvPr id="8269" name="Google Shape;8269;p31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31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31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31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31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31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31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31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31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31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31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31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31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31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31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31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31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31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31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31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31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31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31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31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31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31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31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31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31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31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31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31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31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31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31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31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31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31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31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31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31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31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31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31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31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31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31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31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31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31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31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31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31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31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31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31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31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31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31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31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31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31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31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31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31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31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31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31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31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31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31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31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31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31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31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31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31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31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31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31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31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31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31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31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31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31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31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31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31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31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31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31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31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31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31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31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31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31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31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31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31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31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31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31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31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31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31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31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31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31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31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31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31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31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31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31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31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31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31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31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31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31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31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31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31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31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31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31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31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31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31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31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31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31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31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31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31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31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31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31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31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31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31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31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31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31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31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31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31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31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31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31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31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31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31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31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31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31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31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31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31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31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31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31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31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31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31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31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31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31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31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31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31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31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31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31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31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31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450" name="Shape 8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8451" name="Shape 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Google Shape;8452;p34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5"/>
          <p:cNvPicPr preferRelativeResize="0"/>
          <p:nvPr/>
        </p:nvPicPr>
        <p:blipFill rotWithShape="1">
          <a:blip r:embed="rId2">
            <a:alphaModFix amt="15000"/>
          </a:blip>
          <a:srcRect b="0" l="0" r="0" t="24998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4" name="Google Shape;1104;p5"/>
          <p:cNvGrpSpPr/>
          <p:nvPr/>
        </p:nvGrpSpPr>
        <p:grpSpPr>
          <a:xfrm rot="10800000">
            <a:off x="6499665" y="-1162097"/>
            <a:ext cx="4508030" cy="3134370"/>
            <a:chOff x="2694550" y="3460575"/>
            <a:chExt cx="2896075" cy="2013600"/>
          </a:xfrm>
        </p:grpSpPr>
        <p:sp>
          <p:nvSpPr>
            <p:cNvPr id="1105" name="Google Shape;1105;p5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5"/>
          <p:cNvGrpSpPr/>
          <p:nvPr/>
        </p:nvGrpSpPr>
        <p:grpSpPr>
          <a:xfrm rot="10800000">
            <a:off x="-2726122" y="3612815"/>
            <a:ext cx="4508030" cy="3134370"/>
            <a:chOff x="2694550" y="3460575"/>
            <a:chExt cx="2896075" cy="2013600"/>
          </a:xfrm>
        </p:grpSpPr>
        <p:sp>
          <p:nvSpPr>
            <p:cNvPr id="1284" name="Google Shape;1284;p5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5"/>
          <p:cNvSpPr txBox="1"/>
          <p:nvPr>
            <p:ph idx="1" type="subTitle"/>
          </p:nvPr>
        </p:nvSpPr>
        <p:spPr>
          <a:xfrm>
            <a:off x="1062050" y="1537600"/>
            <a:ext cx="31632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3" name="Google Shape;1463;p5"/>
          <p:cNvSpPr txBox="1"/>
          <p:nvPr>
            <p:ph idx="2" type="subTitle"/>
          </p:nvPr>
        </p:nvSpPr>
        <p:spPr>
          <a:xfrm>
            <a:off x="4918850" y="1537600"/>
            <a:ext cx="31632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6"/>
          <p:cNvPicPr preferRelativeResize="0"/>
          <p:nvPr/>
        </p:nvPicPr>
        <p:blipFill rotWithShape="1">
          <a:blip r:embed="rId2">
            <a:alphaModFix amt="15000"/>
          </a:blip>
          <a:srcRect b="34154" l="12211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7" name="Google Shape;1467;p6"/>
          <p:cNvGrpSpPr/>
          <p:nvPr/>
        </p:nvGrpSpPr>
        <p:grpSpPr>
          <a:xfrm>
            <a:off x="6383690" y="-1580072"/>
            <a:ext cx="4508030" cy="3134370"/>
            <a:chOff x="2694550" y="3460575"/>
            <a:chExt cx="2896075" cy="2013600"/>
          </a:xfrm>
        </p:grpSpPr>
        <p:sp>
          <p:nvSpPr>
            <p:cNvPr id="1468" name="Google Shape;1468;p6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6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6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6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7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9" name="Google Shape;1649;p7"/>
          <p:cNvGrpSpPr/>
          <p:nvPr/>
        </p:nvGrpSpPr>
        <p:grpSpPr>
          <a:xfrm>
            <a:off x="3328197" y="1891401"/>
            <a:ext cx="3067233" cy="2132604"/>
            <a:chOff x="2694550" y="3460575"/>
            <a:chExt cx="2896075" cy="2013600"/>
          </a:xfrm>
        </p:grpSpPr>
        <p:sp>
          <p:nvSpPr>
            <p:cNvPr id="1650" name="Google Shape;1650;p7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8" name="Google Shape;1828;p7"/>
          <p:cNvPicPr preferRelativeResize="0"/>
          <p:nvPr/>
        </p:nvPicPr>
        <p:blipFill rotWithShape="1">
          <a:blip r:embed="rId3">
            <a:alphaModFix amt="55000"/>
          </a:blip>
          <a:srcRect b="69105" l="21079" r="0" t="0"/>
          <a:stretch/>
        </p:blipFill>
        <p:spPr>
          <a:xfrm>
            <a:off x="-3" y="3493725"/>
            <a:ext cx="2948949" cy="164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9" name="Google Shape;1829;p7"/>
          <p:cNvGrpSpPr/>
          <p:nvPr/>
        </p:nvGrpSpPr>
        <p:grpSpPr>
          <a:xfrm rot="10800000">
            <a:off x="6274077" y="3110184"/>
            <a:ext cx="4309649" cy="2996640"/>
            <a:chOff x="2694550" y="3460575"/>
            <a:chExt cx="2896075" cy="2013600"/>
          </a:xfrm>
        </p:grpSpPr>
        <p:sp>
          <p:nvSpPr>
            <p:cNvPr id="1830" name="Google Shape;1830;p7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8" name="Google Shape;2008;p7"/>
          <p:cNvSpPr/>
          <p:nvPr>
            <p:ph idx="2" type="pic"/>
          </p:nvPr>
        </p:nvSpPr>
        <p:spPr>
          <a:xfrm>
            <a:off x="4851875" y="1847000"/>
            <a:ext cx="3576900" cy="276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  <p:sp>
        <p:nvSpPr>
          <p:cNvPr id="2009" name="Google Shape;2009;p7"/>
          <p:cNvSpPr txBox="1"/>
          <p:nvPr>
            <p:ph type="title"/>
          </p:nvPr>
        </p:nvSpPr>
        <p:spPr>
          <a:xfrm>
            <a:off x="715100" y="535000"/>
            <a:ext cx="3856800" cy="110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2010" name="Google Shape;2010;p7"/>
          <p:cNvSpPr txBox="1"/>
          <p:nvPr>
            <p:ph idx="1" type="body"/>
          </p:nvPr>
        </p:nvSpPr>
        <p:spPr>
          <a:xfrm>
            <a:off x="715100" y="1789000"/>
            <a:ext cx="3856800" cy="81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8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8"/>
          <p:cNvPicPr preferRelativeResize="0"/>
          <p:nvPr/>
        </p:nvPicPr>
        <p:blipFill rotWithShape="1">
          <a:blip r:embed="rId3">
            <a:alphaModFix amt="55000"/>
          </a:blip>
          <a:srcRect b="0" l="32849" r="0" t="0"/>
          <a:stretch/>
        </p:blipFill>
        <p:spPr>
          <a:xfrm rot="10800000">
            <a:off x="7594852" y="2"/>
            <a:ext cx="1549148" cy="32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4" name="Google Shape;2014;p8"/>
          <p:cNvGrpSpPr/>
          <p:nvPr/>
        </p:nvGrpSpPr>
        <p:grpSpPr>
          <a:xfrm>
            <a:off x="-956910" y="3368553"/>
            <a:ext cx="4508030" cy="3134370"/>
            <a:chOff x="2694550" y="3460575"/>
            <a:chExt cx="2896075" cy="2013600"/>
          </a:xfrm>
        </p:grpSpPr>
        <p:sp>
          <p:nvSpPr>
            <p:cNvPr id="2015" name="Google Shape;2015;p8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8"/>
          <p:cNvGrpSpPr/>
          <p:nvPr/>
        </p:nvGrpSpPr>
        <p:grpSpPr>
          <a:xfrm rot="10800000">
            <a:off x="2179990" y="-1359422"/>
            <a:ext cx="4508030" cy="3134370"/>
            <a:chOff x="2694550" y="3460575"/>
            <a:chExt cx="2896075" cy="2013600"/>
          </a:xfrm>
        </p:grpSpPr>
        <p:sp>
          <p:nvSpPr>
            <p:cNvPr id="2194" name="Google Shape;2194;p8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8"/>
          <p:cNvSpPr txBox="1"/>
          <p:nvPr>
            <p:ph type="title"/>
          </p:nvPr>
        </p:nvSpPr>
        <p:spPr>
          <a:xfrm>
            <a:off x="715100" y="535000"/>
            <a:ext cx="38568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73" name="Google Shape;2373;p8"/>
          <p:cNvSpPr/>
          <p:nvPr>
            <p:ph idx="2" type="pic"/>
          </p:nvPr>
        </p:nvSpPr>
        <p:spPr>
          <a:xfrm>
            <a:off x="5236700" y="535000"/>
            <a:ext cx="3192300" cy="407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9"/>
          <p:cNvPicPr preferRelativeResize="0"/>
          <p:nvPr/>
        </p:nvPicPr>
        <p:blipFill rotWithShape="1">
          <a:blip r:embed="rId2">
            <a:alphaModFix amt="15000"/>
          </a:blip>
          <a:srcRect b="12502" l="0" r="0" t="12495"/>
          <a:stretch/>
        </p:blipFill>
        <p:spPr>
          <a:xfrm rot="10800000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77" name="Google Shape;237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8" name="Google Shape;2378;p9"/>
          <p:cNvGrpSpPr/>
          <p:nvPr/>
        </p:nvGrpSpPr>
        <p:grpSpPr>
          <a:xfrm rot="10800000">
            <a:off x="-2068098" y="1848759"/>
            <a:ext cx="4309649" cy="2996640"/>
            <a:chOff x="2694550" y="3460575"/>
            <a:chExt cx="2896075" cy="2013600"/>
          </a:xfrm>
        </p:grpSpPr>
        <p:sp>
          <p:nvSpPr>
            <p:cNvPr id="2379" name="Google Shape;2379;p9"/>
            <p:cNvSpPr/>
            <p:nvPr/>
          </p:nvSpPr>
          <p:spPr>
            <a:xfrm>
              <a:off x="4788275" y="3688075"/>
              <a:ext cx="34900" cy="32900"/>
            </a:xfrm>
            <a:custGeom>
              <a:rect b="b" l="l" r="r" t="t"/>
              <a:pathLst>
                <a:path extrusionOk="0" h="1316" w="1396">
                  <a:moveTo>
                    <a:pt x="614" y="1"/>
                  </a:moveTo>
                  <a:lnTo>
                    <a:pt x="195" y="290"/>
                  </a:lnTo>
                  <a:cubicBezTo>
                    <a:pt x="1" y="662"/>
                    <a:pt x="192" y="1152"/>
                    <a:pt x="474" y="1315"/>
                  </a:cubicBezTo>
                  <a:cubicBezTo>
                    <a:pt x="574" y="1175"/>
                    <a:pt x="662" y="1137"/>
                    <a:pt x="748" y="1137"/>
                  </a:cubicBezTo>
                  <a:cubicBezTo>
                    <a:pt x="849" y="1137"/>
                    <a:pt x="948" y="1189"/>
                    <a:pt x="1065" y="1189"/>
                  </a:cubicBezTo>
                  <a:cubicBezTo>
                    <a:pt x="1134" y="1189"/>
                    <a:pt x="1210" y="1170"/>
                    <a:pt x="1296" y="1112"/>
                  </a:cubicBezTo>
                  <a:cubicBezTo>
                    <a:pt x="1395" y="654"/>
                    <a:pt x="834" y="385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4458275" y="3461125"/>
              <a:ext cx="13125" cy="8075"/>
            </a:xfrm>
            <a:custGeom>
              <a:rect b="b" l="l" r="r" t="t"/>
              <a:pathLst>
                <a:path extrusionOk="0" h="323" w="525">
                  <a:moveTo>
                    <a:pt x="311" y="0"/>
                  </a:moveTo>
                  <a:cubicBezTo>
                    <a:pt x="295" y="0"/>
                    <a:pt x="278" y="1"/>
                    <a:pt x="259" y="4"/>
                  </a:cubicBezTo>
                  <a:cubicBezTo>
                    <a:pt x="100" y="75"/>
                    <a:pt x="1" y="189"/>
                    <a:pt x="24" y="303"/>
                  </a:cubicBezTo>
                  <a:cubicBezTo>
                    <a:pt x="96" y="310"/>
                    <a:pt x="186" y="323"/>
                    <a:pt x="273" y="323"/>
                  </a:cubicBezTo>
                  <a:cubicBezTo>
                    <a:pt x="375" y="323"/>
                    <a:pt x="471" y="306"/>
                    <a:pt x="524" y="243"/>
                  </a:cubicBezTo>
                  <a:cubicBezTo>
                    <a:pt x="500" y="140"/>
                    <a:pt x="480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4450700" y="3592450"/>
              <a:ext cx="67925" cy="36750"/>
            </a:xfrm>
            <a:custGeom>
              <a:rect b="b" l="l" r="r" t="t"/>
              <a:pathLst>
                <a:path extrusionOk="0" h="1470" w="2717">
                  <a:moveTo>
                    <a:pt x="1141" y="1"/>
                  </a:moveTo>
                  <a:cubicBezTo>
                    <a:pt x="905" y="1"/>
                    <a:pt x="655" y="25"/>
                    <a:pt x="403" y="37"/>
                  </a:cubicBezTo>
                  <a:cubicBezTo>
                    <a:pt x="214" y="75"/>
                    <a:pt x="1" y="245"/>
                    <a:pt x="69" y="406"/>
                  </a:cubicBezTo>
                  <a:cubicBezTo>
                    <a:pt x="261" y="933"/>
                    <a:pt x="780" y="1470"/>
                    <a:pt x="1539" y="1470"/>
                  </a:cubicBezTo>
                  <a:cubicBezTo>
                    <a:pt x="1547" y="1470"/>
                    <a:pt x="1555" y="1470"/>
                    <a:pt x="1564" y="1470"/>
                  </a:cubicBezTo>
                  <a:cubicBezTo>
                    <a:pt x="1879" y="1280"/>
                    <a:pt x="1950" y="1027"/>
                    <a:pt x="2227" y="856"/>
                  </a:cubicBezTo>
                  <a:cubicBezTo>
                    <a:pt x="1613" y="821"/>
                    <a:pt x="2717" y="506"/>
                    <a:pt x="2122" y="335"/>
                  </a:cubicBezTo>
                  <a:cubicBezTo>
                    <a:pt x="1860" y="63"/>
                    <a:pt x="1518" y="1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4102000" y="3460575"/>
              <a:ext cx="229550" cy="115575"/>
            </a:xfrm>
            <a:custGeom>
              <a:rect b="b" l="l" r="r" t="t"/>
              <a:pathLst>
                <a:path extrusionOk="0" h="4623" w="9182">
                  <a:moveTo>
                    <a:pt x="5208" y="0"/>
                  </a:moveTo>
                  <a:cubicBezTo>
                    <a:pt x="4336" y="52"/>
                    <a:pt x="5075" y="268"/>
                    <a:pt x="4509" y="464"/>
                  </a:cubicBezTo>
                  <a:cubicBezTo>
                    <a:pt x="4488" y="465"/>
                    <a:pt x="4469" y="466"/>
                    <a:pt x="4452" y="466"/>
                  </a:cubicBezTo>
                  <a:cubicBezTo>
                    <a:pt x="4136" y="466"/>
                    <a:pt x="4419" y="287"/>
                    <a:pt x="4334" y="164"/>
                  </a:cubicBezTo>
                  <a:cubicBezTo>
                    <a:pt x="4312" y="160"/>
                    <a:pt x="4288" y="159"/>
                    <a:pt x="4263" y="159"/>
                  </a:cubicBezTo>
                  <a:cubicBezTo>
                    <a:pt x="4039" y="159"/>
                    <a:pt x="3696" y="273"/>
                    <a:pt x="3415" y="273"/>
                  </a:cubicBezTo>
                  <a:cubicBezTo>
                    <a:pt x="3241" y="273"/>
                    <a:pt x="3090" y="229"/>
                    <a:pt x="3005" y="85"/>
                  </a:cubicBezTo>
                  <a:cubicBezTo>
                    <a:pt x="2108" y="152"/>
                    <a:pt x="1073" y="533"/>
                    <a:pt x="344" y="921"/>
                  </a:cubicBezTo>
                  <a:cubicBezTo>
                    <a:pt x="0" y="1139"/>
                    <a:pt x="628" y="1892"/>
                    <a:pt x="43" y="2259"/>
                  </a:cubicBezTo>
                  <a:lnTo>
                    <a:pt x="386" y="2219"/>
                  </a:lnTo>
                  <a:lnTo>
                    <a:pt x="386" y="2219"/>
                  </a:lnTo>
                  <a:cubicBezTo>
                    <a:pt x="441" y="2629"/>
                    <a:pt x="367" y="2804"/>
                    <a:pt x="538" y="3223"/>
                  </a:cubicBezTo>
                  <a:cubicBezTo>
                    <a:pt x="912" y="3171"/>
                    <a:pt x="730" y="2858"/>
                    <a:pt x="1106" y="2804"/>
                  </a:cubicBezTo>
                  <a:cubicBezTo>
                    <a:pt x="1338" y="2922"/>
                    <a:pt x="1537" y="3098"/>
                    <a:pt x="1554" y="3226"/>
                  </a:cubicBezTo>
                  <a:cubicBezTo>
                    <a:pt x="1517" y="3223"/>
                    <a:pt x="1482" y="3221"/>
                    <a:pt x="1449" y="3221"/>
                  </a:cubicBezTo>
                  <a:cubicBezTo>
                    <a:pt x="852" y="3221"/>
                    <a:pt x="835" y="3682"/>
                    <a:pt x="379" y="3806"/>
                  </a:cubicBezTo>
                  <a:cubicBezTo>
                    <a:pt x="325" y="4000"/>
                    <a:pt x="936" y="4277"/>
                    <a:pt x="891" y="4606"/>
                  </a:cubicBezTo>
                  <a:cubicBezTo>
                    <a:pt x="1390" y="4573"/>
                    <a:pt x="1781" y="4623"/>
                    <a:pt x="2141" y="4481"/>
                  </a:cubicBezTo>
                  <a:cubicBezTo>
                    <a:pt x="2743" y="4149"/>
                    <a:pt x="2361" y="3749"/>
                    <a:pt x="2612" y="3413"/>
                  </a:cubicBezTo>
                  <a:lnTo>
                    <a:pt x="2612" y="3413"/>
                  </a:lnTo>
                  <a:cubicBezTo>
                    <a:pt x="2728" y="3493"/>
                    <a:pt x="3259" y="3427"/>
                    <a:pt x="3204" y="3630"/>
                  </a:cubicBezTo>
                  <a:cubicBezTo>
                    <a:pt x="3240" y="3511"/>
                    <a:pt x="3368" y="3435"/>
                    <a:pt x="3547" y="3435"/>
                  </a:cubicBezTo>
                  <a:cubicBezTo>
                    <a:pt x="3617" y="3435"/>
                    <a:pt x="3694" y="3447"/>
                    <a:pt x="3777" y="3472"/>
                  </a:cubicBezTo>
                  <a:lnTo>
                    <a:pt x="3692" y="3697"/>
                  </a:lnTo>
                  <a:cubicBezTo>
                    <a:pt x="4043" y="3583"/>
                    <a:pt x="4462" y="3432"/>
                    <a:pt x="4637" y="3266"/>
                  </a:cubicBezTo>
                  <a:cubicBezTo>
                    <a:pt x="4791" y="3543"/>
                    <a:pt x="5324" y="3725"/>
                    <a:pt x="5528" y="3834"/>
                  </a:cubicBezTo>
                  <a:cubicBezTo>
                    <a:pt x="5549" y="3836"/>
                    <a:pt x="5571" y="3837"/>
                    <a:pt x="5593" y="3837"/>
                  </a:cubicBezTo>
                  <a:cubicBezTo>
                    <a:pt x="5935" y="3837"/>
                    <a:pt x="6267" y="3595"/>
                    <a:pt x="6548" y="3595"/>
                  </a:cubicBezTo>
                  <a:cubicBezTo>
                    <a:pt x="6674" y="3595"/>
                    <a:pt x="6790" y="3643"/>
                    <a:pt x="6892" y="3784"/>
                  </a:cubicBezTo>
                  <a:cubicBezTo>
                    <a:pt x="7152" y="3675"/>
                    <a:pt x="7124" y="3394"/>
                    <a:pt x="7387" y="3242"/>
                  </a:cubicBezTo>
                  <a:lnTo>
                    <a:pt x="7886" y="3484"/>
                  </a:lnTo>
                  <a:cubicBezTo>
                    <a:pt x="7929" y="2816"/>
                    <a:pt x="8471" y="2643"/>
                    <a:pt x="8431" y="2008"/>
                  </a:cubicBezTo>
                  <a:lnTo>
                    <a:pt x="8431" y="2008"/>
                  </a:lnTo>
                  <a:cubicBezTo>
                    <a:pt x="8528" y="2023"/>
                    <a:pt x="8631" y="2077"/>
                    <a:pt x="8728" y="2077"/>
                  </a:cubicBezTo>
                  <a:cubicBezTo>
                    <a:pt x="8788" y="2077"/>
                    <a:pt x="8845" y="2056"/>
                    <a:pt x="8897" y="1994"/>
                  </a:cubicBezTo>
                  <a:lnTo>
                    <a:pt x="8459" y="1684"/>
                  </a:lnTo>
                  <a:cubicBezTo>
                    <a:pt x="8594" y="1520"/>
                    <a:pt x="9082" y="1606"/>
                    <a:pt x="9182" y="1502"/>
                  </a:cubicBezTo>
                  <a:lnTo>
                    <a:pt x="8909" y="1440"/>
                  </a:lnTo>
                  <a:cubicBezTo>
                    <a:pt x="9013" y="1255"/>
                    <a:pt x="9054" y="1153"/>
                    <a:pt x="8812" y="1030"/>
                  </a:cubicBezTo>
                  <a:cubicBezTo>
                    <a:pt x="8792" y="1036"/>
                    <a:pt x="8772" y="1038"/>
                    <a:pt x="8753" y="1038"/>
                  </a:cubicBezTo>
                  <a:cubicBezTo>
                    <a:pt x="8629" y="1038"/>
                    <a:pt x="8509" y="945"/>
                    <a:pt x="8431" y="945"/>
                  </a:cubicBezTo>
                  <a:cubicBezTo>
                    <a:pt x="8384" y="945"/>
                    <a:pt x="8352" y="980"/>
                    <a:pt x="8346" y="1092"/>
                  </a:cubicBezTo>
                  <a:cubicBezTo>
                    <a:pt x="8327" y="1092"/>
                    <a:pt x="8309" y="1093"/>
                    <a:pt x="8291" y="1093"/>
                  </a:cubicBezTo>
                  <a:cubicBezTo>
                    <a:pt x="7484" y="1093"/>
                    <a:pt x="8297" y="563"/>
                    <a:pt x="7576" y="415"/>
                  </a:cubicBezTo>
                  <a:cubicBezTo>
                    <a:pt x="6932" y="244"/>
                    <a:pt x="5719" y="433"/>
                    <a:pt x="5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4245850" y="3664725"/>
              <a:ext cx="38625" cy="19800"/>
            </a:xfrm>
            <a:custGeom>
              <a:rect b="b" l="l" r="r" t="t"/>
              <a:pathLst>
                <a:path extrusionOk="0" h="792" w="1545">
                  <a:moveTo>
                    <a:pt x="629" y="0"/>
                  </a:moveTo>
                  <a:cubicBezTo>
                    <a:pt x="468" y="0"/>
                    <a:pt x="316" y="33"/>
                    <a:pt x="202" y="125"/>
                  </a:cubicBezTo>
                  <a:cubicBezTo>
                    <a:pt x="157" y="326"/>
                    <a:pt x="1" y="757"/>
                    <a:pt x="524" y="764"/>
                  </a:cubicBezTo>
                  <a:cubicBezTo>
                    <a:pt x="537" y="763"/>
                    <a:pt x="550" y="763"/>
                    <a:pt x="563" y="763"/>
                  </a:cubicBezTo>
                  <a:cubicBezTo>
                    <a:pt x="665" y="763"/>
                    <a:pt x="788" y="792"/>
                    <a:pt x="898" y="792"/>
                  </a:cubicBezTo>
                  <a:cubicBezTo>
                    <a:pt x="990" y="792"/>
                    <a:pt x="1073" y="772"/>
                    <a:pt x="1128" y="698"/>
                  </a:cubicBezTo>
                  <a:cubicBezTo>
                    <a:pt x="1261" y="528"/>
                    <a:pt x="1545" y="206"/>
                    <a:pt x="1078" y="66"/>
                  </a:cubicBezTo>
                  <a:cubicBezTo>
                    <a:pt x="938" y="29"/>
                    <a:pt x="780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4090325" y="3577150"/>
              <a:ext cx="45150" cy="24175"/>
            </a:xfrm>
            <a:custGeom>
              <a:rect b="b" l="l" r="r" t="t"/>
              <a:pathLst>
                <a:path extrusionOk="0" h="967" w="1806">
                  <a:moveTo>
                    <a:pt x="785" y="0"/>
                  </a:moveTo>
                  <a:cubicBezTo>
                    <a:pt x="692" y="0"/>
                    <a:pt x="599" y="11"/>
                    <a:pt x="512" y="36"/>
                  </a:cubicBezTo>
                  <a:cubicBezTo>
                    <a:pt x="1" y="170"/>
                    <a:pt x="188" y="384"/>
                    <a:pt x="174" y="654"/>
                  </a:cubicBezTo>
                  <a:cubicBezTo>
                    <a:pt x="330" y="850"/>
                    <a:pt x="721" y="909"/>
                    <a:pt x="1111" y="966"/>
                  </a:cubicBezTo>
                  <a:cubicBezTo>
                    <a:pt x="1393" y="938"/>
                    <a:pt x="1483" y="763"/>
                    <a:pt x="1630" y="630"/>
                  </a:cubicBezTo>
                  <a:cubicBezTo>
                    <a:pt x="1805" y="315"/>
                    <a:pt x="1283" y="0"/>
                    <a:pt x="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4299550" y="3849250"/>
              <a:ext cx="62025" cy="34975"/>
            </a:xfrm>
            <a:custGeom>
              <a:rect b="b" l="l" r="r" t="t"/>
              <a:pathLst>
                <a:path extrusionOk="0" h="1399" w="2481">
                  <a:moveTo>
                    <a:pt x="1750" y="0"/>
                  </a:moveTo>
                  <a:cubicBezTo>
                    <a:pt x="1399" y="0"/>
                    <a:pt x="1069" y="408"/>
                    <a:pt x="698" y="408"/>
                  </a:cubicBezTo>
                  <a:cubicBezTo>
                    <a:pt x="587" y="408"/>
                    <a:pt x="473" y="371"/>
                    <a:pt x="354" y="277"/>
                  </a:cubicBezTo>
                  <a:cubicBezTo>
                    <a:pt x="58" y="327"/>
                    <a:pt x="22" y="521"/>
                    <a:pt x="1" y="675"/>
                  </a:cubicBezTo>
                  <a:cubicBezTo>
                    <a:pt x="51" y="910"/>
                    <a:pt x="194" y="961"/>
                    <a:pt x="362" y="961"/>
                  </a:cubicBezTo>
                  <a:cubicBezTo>
                    <a:pt x="491" y="961"/>
                    <a:pt x="635" y="931"/>
                    <a:pt x="765" y="931"/>
                  </a:cubicBezTo>
                  <a:cubicBezTo>
                    <a:pt x="948" y="931"/>
                    <a:pt x="1102" y="991"/>
                    <a:pt x="1145" y="1279"/>
                  </a:cubicBezTo>
                  <a:cubicBezTo>
                    <a:pt x="1442" y="1283"/>
                    <a:pt x="1752" y="1398"/>
                    <a:pt x="2008" y="1398"/>
                  </a:cubicBezTo>
                  <a:cubicBezTo>
                    <a:pt x="2210" y="1398"/>
                    <a:pt x="2378" y="1326"/>
                    <a:pt x="2480" y="1070"/>
                  </a:cubicBezTo>
                  <a:cubicBezTo>
                    <a:pt x="2430" y="758"/>
                    <a:pt x="2480" y="327"/>
                    <a:pt x="2097" y="154"/>
                  </a:cubicBezTo>
                  <a:cubicBezTo>
                    <a:pt x="1978" y="42"/>
                    <a:pt x="1863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4236375" y="3747300"/>
              <a:ext cx="31875" cy="19350"/>
            </a:xfrm>
            <a:custGeom>
              <a:rect b="b" l="l" r="r" t="t"/>
              <a:pathLst>
                <a:path extrusionOk="0" h="774" w="1275">
                  <a:moveTo>
                    <a:pt x="654" y="0"/>
                  </a:moveTo>
                  <a:cubicBezTo>
                    <a:pt x="499" y="0"/>
                    <a:pt x="340" y="42"/>
                    <a:pt x="243" y="118"/>
                  </a:cubicBezTo>
                  <a:cubicBezTo>
                    <a:pt x="136" y="268"/>
                    <a:pt x="1" y="540"/>
                    <a:pt x="273" y="673"/>
                  </a:cubicBezTo>
                  <a:cubicBezTo>
                    <a:pt x="359" y="739"/>
                    <a:pt x="504" y="773"/>
                    <a:pt x="653" y="773"/>
                  </a:cubicBezTo>
                  <a:cubicBezTo>
                    <a:pt x="816" y="773"/>
                    <a:pt x="985" y="733"/>
                    <a:pt x="1090" y="651"/>
                  </a:cubicBezTo>
                  <a:cubicBezTo>
                    <a:pt x="1112" y="462"/>
                    <a:pt x="1275" y="320"/>
                    <a:pt x="1048" y="133"/>
                  </a:cubicBezTo>
                  <a:cubicBezTo>
                    <a:pt x="963" y="42"/>
                    <a:pt x="810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4178375" y="3701575"/>
              <a:ext cx="22625" cy="12675"/>
            </a:xfrm>
            <a:custGeom>
              <a:rect b="b" l="l" r="r" t="t"/>
              <a:pathLst>
                <a:path extrusionOk="0" h="507" w="905">
                  <a:moveTo>
                    <a:pt x="763" y="1"/>
                  </a:moveTo>
                  <a:lnTo>
                    <a:pt x="256" y="43"/>
                  </a:lnTo>
                  <a:cubicBezTo>
                    <a:pt x="228" y="159"/>
                    <a:pt x="0" y="323"/>
                    <a:pt x="246" y="465"/>
                  </a:cubicBezTo>
                  <a:cubicBezTo>
                    <a:pt x="257" y="464"/>
                    <a:pt x="268" y="464"/>
                    <a:pt x="278" y="464"/>
                  </a:cubicBezTo>
                  <a:cubicBezTo>
                    <a:pt x="398" y="464"/>
                    <a:pt x="481" y="506"/>
                    <a:pt x="578" y="506"/>
                  </a:cubicBezTo>
                  <a:cubicBezTo>
                    <a:pt x="618" y="506"/>
                    <a:pt x="660" y="499"/>
                    <a:pt x="708" y="479"/>
                  </a:cubicBezTo>
                  <a:cubicBezTo>
                    <a:pt x="815" y="292"/>
                    <a:pt x="905" y="186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4205550" y="3753775"/>
              <a:ext cx="31150" cy="18300"/>
            </a:xfrm>
            <a:custGeom>
              <a:rect b="b" l="l" r="r" t="t"/>
              <a:pathLst>
                <a:path extrusionOk="0" h="732" w="1246">
                  <a:moveTo>
                    <a:pt x="624" y="0"/>
                  </a:moveTo>
                  <a:cubicBezTo>
                    <a:pt x="572" y="0"/>
                    <a:pt x="519" y="10"/>
                    <a:pt x="460" y="35"/>
                  </a:cubicBezTo>
                  <a:cubicBezTo>
                    <a:pt x="0" y="115"/>
                    <a:pt x="171" y="397"/>
                    <a:pt x="197" y="631"/>
                  </a:cubicBezTo>
                  <a:cubicBezTo>
                    <a:pt x="364" y="705"/>
                    <a:pt x="530" y="732"/>
                    <a:pt x="701" y="732"/>
                  </a:cubicBezTo>
                  <a:cubicBezTo>
                    <a:pt x="784" y="732"/>
                    <a:pt x="869" y="725"/>
                    <a:pt x="955" y="714"/>
                  </a:cubicBezTo>
                  <a:cubicBezTo>
                    <a:pt x="1151" y="560"/>
                    <a:pt x="1246" y="345"/>
                    <a:pt x="1149" y="139"/>
                  </a:cubicBezTo>
                  <a:cubicBezTo>
                    <a:pt x="922" y="98"/>
                    <a:pt x="78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4100875" y="3698375"/>
              <a:ext cx="63250" cy="41600"/>
            </a:xfrm>
            <a:custGeom>
              <a:rect b="b" l="l" r="r" t="t"/>
              <a:pathLst>
                <a:path extrusionOk="0" h="1664" w="2530">
                  <a:moveTo>
                    <a:pt x="1092" y="44"/>
                  </a:moveTo>
                  <a:cubicBezTo>
                    <a:pt x="254" y="176"/>
                    <a:pt x="0" y="799"/>
                    <a:pt x="230" y="1213"/>
                  </a:cubicBezTo>
                  <a:cubicBezTo>
                    <a:pt x="554" y="1391"/>
                    <a:pt x="1225" y="1337"/>
                    <a:pt x="1165" y="1663"/>
                  </a:cubicBezTo>
                  <a:cubicBezTo>
                    <a:pt x="1424" y="1623"/>
                    <a:pt x="1714" y="1386"/>
                    <a:pt x="2066" y="1386"/>
                  </a:cubicBezTo>
                  <a:cubicBezTo>
                    <a:pt x="2110" y="1386"/>
                    <a:pt x="2156" y="1390"/>
                    <a:pt x="2203" y="1398"/>
                  </a:cubicBezTo>
                  <a:cubicBezTo>
                    <a:pt x="2217" y="1221"/>
                    <a:pt x="2233" y="1045"/>
                    <a:pt x="2487" y="910"/>
                  </a:cubicBezTo>
                  <a:cubicBezTo>
                    <a:pt x="2293" y="816"/>
                    <a:pt x="2390" y="674"/>
                    <a:pt x="2394" y="534"/>
                  </a:cubicBezTo>
                  <a:cubicBezTo>
                    <a:pt x="2529" y="1"/>
                    <a:pt x="1575" y="224"/>
                    <a:pt x="1092" y="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3970025" y="3595650"/>
              <a:ext cx="67050" cy="46075"/>
            </a:xfrm>
            <a:custGeom>
              <a:rect b="b" l="l" r="r" t="t"/>
              <a:pathLst>
                <a:path extrusionOk="0" h="1843" w="2682">
                  <a:moveTo>
                    <a:pt x="751" y="1"/>
                  </a:moveTo>
                  <a:cubicBezTo>
                    <a:pt x="721" y="1"/>
                    <a:pt x="691" y="2"/>
                    <a:pt x="659" y="4"/>
                  </a:cubicBezTo>
                  <a:cubicBezTo>
                    <a:pt x="202" y="153"/>
                    <a:pt x="1" y="442"/>
                    <a:pt x="136" y="728"/>
                  </a:cubicBezTo>
                  <a:cubicBezTo>
                    <a:pt x="851" y="856"/>
                    <a:pt x="311" y="1278"/>
                    <a:pt x="384" y="1529"/>
                  </a:cubicBezTo>
                  <a:cubicBezTo>
                    <a:pt x="400" y="1527"/>
                    <a:pt x="416" y="1526"/>
                    <a:pt x="433" y="1526"/>
                  </a:cubicBezTo>
                  <a:cubicBezTo>
                    <a:pt x="772" y="1526"/>
                    <a:pt x="1409" y="1843"/>
                    <a:pt x="2001" y="1843"/>
                  </a:cubicBezTo>
                  <a:cubicBezTo>
                    <a:pt x="2048" y="1843"/>
                    <a:pt x="2095" y="1841"/>
                    <a:pt x="2142" y="1837"/>
                  </a:cubicBezTo>
                  <a:lnTo>
                    <a:pt x="2591" y="1280"/>
                  </a:lnTo>
                  <a:cubicBezTo>
                    <a:pt x="2355" y="1053"/>
                    <a:pt x="2390" y="885"/>
                    <a:pt x="2681" y="797"/>
                  </a:cubicBezTo>
                  <a:lnTo>
                    <a:pt x="2681" y="797"/>
                  </a:lnTo>
                  <a:cubicBezTo>
                    <a:pt x="2587" y="817"/>
                    <a:pt x="2502" y="826"/>
                    <a:pt x="2424" y="826"/>
                  </a:cubicBezTo>
                  <a:cubicBezTo>
                    <a:pt x="1687" y="826"/>
                    <a:pt x="1650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4173050" y="3766625"/>
              <a:ext cx="35950" cy="21075"/>
            </a:xfrm>
            <a:custGeom>
              <a:rect b="b" l="l" r="r" t="t"/>
              <a:pathLst>
                <a:path extrusionOk="0" h="843" w="1438">
                  <a:moveTo>
                    <a:pt x="805" y="0"/>
                  </a:moveTo>
                  <a:cubicBezTo>
                    <a:pt x="473" y="0"/>
                    <a:pt x="224" y="206"/>
                    <a:pt x="0" y="319"/>
                  </a:cubicBezTo>
                  <a:cubicBezTo>
                    <a:pt x="133" y="511"/>
                    <a:pt x="365" y="662"/>
                    <a:pt x="436" y="842"/>
                  </a:cubicBezTo>
                  <a:cubicBezTo>
                    <a:pt x="694" y="814"/>
                    <a:pt x="1002" y="731"/>
                    <a:pt x="1227" y="608"/>
                  </a:cubicBezTo>
                  <a:cubicBezTo>
                    <a:pt x="1438" y="421"/>
                    <a:pt x="1284" y="96"/>
                    <a:pt x="964" y="16"/>
                  </a:cubicBezTo>
                  <a:cubicBezTo>
                    <a:pt x="909" y="5"/>
                    <a:pt x="856" y="0"/>
                    <a:pt x="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4162450" y="3791325"/>
              <a:ext cx="31575" cy="24725"/>
            </a:xfrm>
            <a:custGeom>
              <a:rect b="b" l="l" r="r" t="t"/>
              <a:pathLst>
                <a:path extrusionOk="0" h="989" w="1263">
                  <a:moveTo>
                    <a:pt x="564" y="1"/>
                  </a:moveTo>
                  <a:cubicBezTo>
                    <a:pt x="329" y="55"/>
                    <a:pt x="175" y="145"/>
                    <a:pt x="102" y="273"/>
                  </a:cubicBezTo>
                  <a:cubicBezTo>
                    <a:pt x="301" y="543"/>
                    <a:pt x="0" y="894"/>
                    <a:pt x="595" y="988"/>
                  </a:cubicBezTo>
                  <a:cubicBezTo>
                    <a:pt x="720" y="702"/>
                    <a:pt x="1262" y="673"/>
                    <a:pt x="1243" y="332"/>
                  </a:cubicBezTo>
                  <a:cubicBezTo>
                    <a:pt x="1092" y="112"/>
                    <a:pt x="872" y="25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4214725" y="3909825"/>
              <a:ext cx="27575" cy="17400"/>
            </a:xfrm>
            <a:custGeom>
              <a:rect b="b" l="l" r="r" t="t"/>
              <a:pathLst>
                <a:path extrusionOk="0" h="696" w="1103">
                  <a:moveTo>
                    <a:pt x="490" y="0"/>
                  </a:moveTo>
                  <a:cubicBezTo>
                    <a:pt x="423" y="0"/>
                    <a:pt x="351" y="12"/>
                    <a:pt x="277" y="37"/>
                  </a:cubicBezTo>
                  <a:cubicBezTo>
                    <a:pt x="43" y="154"/>
                    <a:pt x="0" y="341"/>
                    <a:pt x="88" y="521"/>
                  </a:cubicBezTo>
                  <a:cubicBezTo>
                    <a:pt x="247" y="565"/>
                    <a:pt x="403" y="695"/>
                    <a:pt x="566" y="695"/>
                  </a:cubicBezTo>
                  <a:cubicBezTo>
                    <a:pt x="638" y="695"/>
                    <a:pt x="711" y="670"/>
                    <a:pt x="786" y="601"/>
                  </a:cubicBezTo>
                  <a:cubicBezTo>
                    <a:pt x="1103" y="343"/>
                    <a:pt x="85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4040850" y="3821050"/>
              <a:ext cx="19500" cy="9425"/>
            </a:xfrm>
            <a:custGeom>
              <a:rect b="b" l="l" r="r" t="t"/>
              <a:pathLst>
                <a:path extrusionOk="0" h="377" w="780">
                  <a:moveTo>
                    <a:pt x="680" y="1"/>
                  </a:moveTo>
                  <a:lnTo>
                    <a:pt x="135" y="39"/>
                  </a:lnTo>
                  <a:cubicBezTo>
                    <a:pt x="1" y="189"/>
                    <a:pt x="281" y="376"/>
                    <a:pt x="487" y="376"/>
                  </a:cubicBezTo>
                  <a:cubicBezTo>
                    <a:pt x="525" y="376"/>
                    <a:pt x="560" y="370"/>
                    <a:pt x="590" y="356"/>
                  </a:cubicBezTo>
                  <a:cubicBezTo>
                    <a:pt x="779" y="264"/>
                    <a:pt x="665" y="136"/>
                    <a:pt x="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4330175" y="4686075"/>
              <a:ext cx="5225" cy="2625"/>
            </a:xfrm>
            <a:custGeom>
              <a:rect b="b" l="l" r="r" t="t"/>
              <a:pathLst>
                <a:path extrusionOk="0" h="105" w="209">
                  <a:moveTo>
                    <a:pt x="159" y="1"/>
                  </a:moveTo>
                  <a:lnTo>
                    <a:pt x="0" y="69"/>
                  </a:lnTo>
                  <a:cubicBezTo>
                    <a:pt x="31" y="87"/>
                    <a:pt x="62" y="105"/>
                    <a:pt x="89" y="105"/>
                  </a:cubicBezTo>
                  <a:cubicBezTo>
                    <a:pt x="105" y="105"/>
                    <a:pt x="120" y="98"/>
                    <a:pt x="133" y="81"/>
                  </a:cubicBezTo>
                  <a:cubicBezTo>
                    <a:pt x="126" y="43"/>
                    <a:pt x="208" y="29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3930075" y="4079075"/>
              <a:ext cx="164300" cy="119600"/>
            </a:xfrm>
            <a:custGeom>
              <a:rect b="b" l="l" r="r" t="t"/>
              <a:pathLst>
                <a:path extrusionOk="0" h="4784" w="6572">
                  <a:moveTo>
                    <a:pt x="1329" y="0"/>
                  </a:moveTo>
                  <a:lnTo>
                    <a:pt x="1582" y="443"/>
                  </a:lnTo>
                  <a:cubicBezTo>
                    <a:pt x="1529" y="584"/>
                    <a:pt x="1389" y="627"/>
                    <a:pt x="1228" y="627"/>
                  </a:cubicBezTo>
                  <a:cubicBezTo>
                    <a:pt x="979" y="627"/>
                    <a:pt x="681" y="526"/>
                    <a:pt x="577" y="526"/>
                  </a:cubicBezTo>
                  <a:cubicBezTo>
                    <a:pt x="564" y="526"/>
                    <a:pt x="554" y="527"/>
                    <a:pt x="547" y="531"/>
                  </a:cubicBezTo>
                  <a:cubicBezTo>
                    <a:pt x="562" y="625"/>
                    <a:pt x="917" y="758"/>
                    <a:pt x="801" y="907"/>
                  </a:cubicBezTo>
                  <a:cubicBezTo>
                    <a:pt x="502" y="1092"/>
                    <a:pt x="0" y="1336"/>
                    <a:pt x="171" y="1795"/>
                  </a:cubicBezTo>
                  <a:lnTo>
                    <a:pt x="386" y="1824"/>
                  </a:lnTo>
                  <a:cubicBezTo>
                    <a:pt x="287" y="2231"/>
                    <a:pt x="389" y="2804"/>
                    <a:pt x="76" y="3048"/>
                  </a:cubicBezTo>
                  <a:cubicBezTo>
                    <a:pt x="106" y="3054"/>
                    <a:pt x="130" y="3057"/>
                    <a:pt x="149" y="3057"/>
                  </a:cubicBezTo>
                  <a:cubicBezTo>
                    <a:pt x="285" y="3057"/>
                    <a:pt x="157" y="2910"/>
                    <a:pt x="284" y="2910"/>
                  </a:cubicBezTo>
                  <a:cubicBezTo>
                    <a:pt x="295" y="2910"/>
                    <a:pt x="308" y="2911"/>
                    <a:pt x="322" y="2913"/>
                  </a:cubicBezTo>
                  <a:cubicBezTo>
                    <a:pt x="668" y="3119"/>
                    <a:pt x="1246" y="3784"/>
                    <a:pt x="1710" y="4241"/>
                  </a:cubicBezTo>
                  <a:cubicBezTo>
                    <a:pt x="1741" y="4238"/>
                    <a:pt x="1772" y="4237"/>
                    <a:pt x="1803" y="4237"/>
                  </a:cubicBezTo>
                  <a:cubicBezTo>
                    <a:pt x="2355" y="4237"/>
                    <a:pt x="2995" y="4705"/>
                    <a:pt x="3264" y="4784"/>
                  </a:cubicBezTo>
                  <a:cubicBezTo>
                    <a:pt x="3181" y="4699"/>
                    <a:pt x="3143" y="4537"/>
                    <a:pt x="3223" y="4457"/>
                  </a:cubicBezTo>
                  <a:cubicBezTo>
                    <a:pt x="3317" y="4298"/>
                    <a:pt x="3478" y="4231"/>
                    <a:pt x="3642" y="4231"/>
                  </a:cubicBezTo>
                  <a:cubicBezTo>
                    <a:pt x="3788" y="4231"/>
                    <a:pt x="3936" y="4285"/>
                    <a:pt x="4040" y="4376"/>
                  </a:cubicBezTo>
                  <a:cubicBezTo>
                    <a:pt x="4227" y="3773"/>
                    <a:pt x="5293" y="3768"/>
                    <a:pt x="5049" y="2970"/>
                  </a:cubicBezTo>
                  <a:cubicBezTo>
                    <a:pt x="5069" y="2777"/>
                    <a:pt x="5184" y="2710"/>
                    <a:pt x="5347" y="2710"/>
                  </a:cubicBezTo>
                  <a:cubicBezTo>
                    <a:pt x="5680" y="2710"/>
                    <a:pt x="6216" y="2986"/>
                    <a:pt x="6572" y="3024"/>
                  </a:cubicBezTo>
                  <a:cubicBezTo>
                    <a:pt x="6245" y="2721"/>
                    <a:pt x="5374" y="2802"/>
                    <a:pt x="5186" y="2297"/>
                  </a:cubicBezTo>
                  <a:lnTo>
                    <a:pt x="5449" y="2245"/>
                  </a:lnTo>
                  <a:cubicBezTo>
                    <a:pt x="5217" y="1888"/>
                    <a:pt x="5070" y="1547"/>
                    <a:pt x="4512" y="1362"/>
                  </a:cubicBezTo>
                  <a:lnTo>
                    <a:pt x="4957" y="1267"/>
                  </a:lnTo>
                  <a:cubicBezTo>
                    <a:pt x="4630" y="1203"/>
                    <a:pt x="3991" y="1165"/>
                    <a:pt x="4121" y="739"/>
                  </a:cubicBezTo>
                  <a:cubicBezTo>
                    <a:pt x="3721" y="258"/>
                    <a:pt x="2863" y="628"/>
                    <a:pt x="2463" y="211"/>
                  </a:cubicBezTo>
                  <a:cubicBezTo>
                    <a:pt x="2354" y="232"/>
                    <a:pt x="2224" y="355"/>
                    <a:pt x="2037" y="457"/>
                  </a:cubicBezTo>
                  <a:cubicBezTo>
                    <a:pt x="2012" y="460"/>
                    <a:pt x="1989" y="461"/>
                    <a:pt x="1967" y="461"/>
                  </a:cubicBezTo>
                  <a:cubicBezTo>
                    <a:pt x="1614" y="461"/>
                    <a:pt x="1596" y="136"/>
                    <a:pt x="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4076300" y="4138150"/>
              <a:ext cx="10450" cy="2775"/>
            </a:xfrm>
            <a:custGeom>
              <a:rect b="b" l="l" r="r" t="t"/>
              <a:pathLst>
                <a:path extrusionOk="0" h="111" w="418">
                  <a:moveTo>
                    <a:pt x="1" y="1"/>
                  </a:moveTo>
                  <a:lnTo>
                    <a:pt x="15" y="34"/>
                  </a:lnTo>
                  <a:cubicBezTo>
                    <a:pt x="111" y="37"/>
                    <a:pt x="244" y="110"/>
                    <a:pt x="339" y="110"/>
                  </a:cubicBezTo>
                  <a:cubicBezTo>
                    <a:pt x="370" y="110"/>
                    <a:pt x="397" y="102"/>
                    <a:pt x="417" y="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4027050" y="4088375"/>
              <a:ext cx="5525" cy="2675"/>
            </a:xfrm>
            <a:custGeom>
              <a:rect b="b" l="l" r="r" t="t"/>
              <a:pathLst>
                <a:path extrusionOk="0" h="107" w="221">
                  <a:moveTo>
                    <a:pt x="120" y="0"/>
                  </a:moveTo>
                  <a:cubicBezTo>
                    <a:pt x="85" y="0"/>
                    <a:pt x="42" y="8"/>
                    <a:pt x="0" y="16"/>
                  </a:cubicBezTo>
                  <a:cubicBezTo>
                    <a:pt x="52" y="106"/>
                    <a:pt x="164" y="85"/>
                    <a:pt x="216" y="106"/>
                  </a:cubicBezTo>
                  <a:cubicBezTo>
                    <a:pt x="220" y="23"/>
                    <a:pt x="179" y="0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3794325" y="3650850"/>
              <a:ext cx="17325" cy="6750"/>
            </a:xfrm>
            <a:custGeom>
              <a:rect b="b" l="l" r="r" t="t"/>
              <a:pathLst>
                <a:path extrusionOk="0" h="270" w="693">
                  <a:moveTo>
                    <a:pt x="545" y="0"/>
                  </a:moveTo>
                  <a:cubicBezTo>
                    <a:pt x="467" y="81"/>
                    <a:pt x="0" y="95"/>
                    <a:pt x="391" y="266"/>
                  </a:cubicBezTo>
                  <a:cubicBezTo>
                    <a:pt x="415" y="268"/>
                    <a:pt x="437" y="269"/>
                    <a:pt x="458" y="269"/>
                  </a:cubicBezTo>
                  <a:cubicBezTo>
                    <a:pt x="692" y="269"/>
                    <a:pt x="691" y="116"/>
                    <a:pt x="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4002050" y="4083625"/>
              <a:ext cx="2825" cy="2800"/>
            </a:xfrm>
            <a:custGeom>
              <a:rect b="b" l="l" r="r" t="t"/>
              <a:pathLst>
                <a:path extrusionOk="0" h="112" w="113">
                  <a:moveTo>
                    <a:pt x="60" y="0"/>
                  </a:moveTo>
                  <a:lnTo>
                    <a:pt x="1" y="112"/>
                  </a:lnTo>
                  <a:lnTo>
                    <a:pt x="74" y="98"/>
                  </a:lnTo>
                  <a:cubicBezTo>
                    <a:pt x="96" y="62"/>
                    <a:pt x="112" y="2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4029875" y="4197275"/>
              <a:ext cx="6500" cy="4425"/>
            </a:xfrm>
            <a:custGeom>
              <a:rect b="b" l="l" r="r" t="t"/>
              <a:pathLst>
                <a:path extrusionOk="0" h="177" w="260">
                  <a:moveTo>
                    <a:pt x="93" y="0"/>
                  </a:moveTo>
                  <a:cubicBezTo>
                    <a:pt x="0" y="0"/>
                    <a:pt x="147" y="114"/>
                    <a:pt x="141" y="177"/>
                  </a:cubicBezTo>
                  <a:cubicBezTo>
                    <a:pt x="164" y="136"/>
                    <a:pt x="259" y="84"/>
                    <a:pt x="141" y="6"/>
                  </a:cubicBezTo>
                  <a:cubicBezTo>
                    <a:pt x="120" y="2"/>
                    <a:pt x="105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4016150" y="4232825"/>
              <a:ext cx="4750" cy="1950"/>
            </a:xfrm>
            <a:custGeom>
              <a:rect b="b" l="l" r="r" t="t"/>
              <a:pathLst>
                <a:path extrusionOk="0" h="78" w="190">
                  <a:moveTo>
                    <a:pt x="138" y="0"/>
                  </a:moveTo>
                  <a:lnTo>
                    <a:pt x="1" y="57"/>
                  </a:lnTo>
                  <a:cubicBezTo>
                    <a:pt x="8" y="72"/>
                    <a:pt x="30" y="77"/>
                    <a:pt x="56" y="77"/>
                  </a:cubicBezTo>
                  <a:cubicBezTo>
                    <a:pt x="81" y="77"/>
                    <a:pt x="109" y="72"/>
                    <a:pt x="128" y="69"/>
                  </a:cubicBezTo>
                  <a:cubicBezTo>
                    <a:pt x="152" y="31"/>
                    <a:pt x="190" y="24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3965050" y="4194275"/>
              <a:ext cx="3400" cy="3700"/>
            </a:xfrm>
            <a:custGeom>
              <a:rect b="b" l="l" r="r" t="t"/>
              <a:pathLst>
                <a:path extrusionOk="0" h="148" w="136">
                  <a:moveTo>
                    <a:pt x="88" y="1"/>
                  </a:moveTo>
                  <a:lnTo>
                    <a:pt x="1" y="147"/>
                  </a:lnTo>
                  <a:lnTo>
                    <a:pt x="77" y="138"/>
                  </a:lnTo>
                  <a:cubicBezTo>
                    <a:pt x="136" y="95"/>
                    <a:pt x="119" y="64"/>
                    <a:pt x="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3865475" y="4204325"/>
              <a:ext cx="50125" cy="42900"/>
            </a:xfrm>
            <a:custGeom>
              <a:rect b="b" l="l" r="r" t="t"/>
              <a:pathLst>
                <a:path extrusionOk="0" h="1716" w="2005">
                  <a:moveTo>
                    <a:pt x="760" y="1"/>
                  </a:moveTo>
                  <a:cubicBezTo>
                    <a:pt x="726" y="1"/>
                    <a:pt x="688" y="3"/>
                    <a:pt x="647" y="8"/>
                  </a:cubicBezTo>
                  <a:cubicBezTo>
                    <a:pt x="1" y="117"/>
                    <a:pt x="55" y="726"/>
                    <a:pt x="1" y="1221"/>
                  </a:cubicBezTo>
                  <a:lnTo>
                    <a:pt x="190" y="1038"/>
                  </a:lnTo>
                  <a:cubicBezTo>
                    <a:pt x="377" y="1114"/>
                    <a:pt x="744" y="1500"/>
                    <a:pt x="564" y="1716"/>
                  </a:cubicBezTo>
                  <a:cubicBezTo>
                    <a:pt x="910" y="1711"/>
                    <a:pt x="460" y="1564"/>
                    <a:pt x="699" y="1405"/>
                  </a:cubicBezTo>
                  <a:cubicBezTo>
                    <a:pt x="741" y="1362"/>
                    <a:pt x="790" y="1345"/>
                    <a:pt x="841" y="1345"/>
                  </a:cubicBezTo>
                  <a:cubicBezTo>
                    <a:pt x="1010" y="1345"/>
                    <a:pt x="1203" y="1541"/>
                    <a:pt x="1242" y="1630"/>
                  </a:cubicBezTo>
                  <a:cubicBezTo>
                    <a:pt x="1234" y="1249"/>
                    <a:pt x="2004" y="1202"/>
                    <a:pt x="1649" y="835"/>
                  </a:cubicBezTo>
                  <a:cubicBezTo>
                    <a:pt x="1895" y="768"/>
                    <a:pt x="1282" y="451"/>
                    <a:pt x="1687" y="401"/>
                  </a:cubicBezTo>
                  <a:cubicBezTo>
                    <a:pt x="1204" y="371"/>
                    <a:pt x="119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3896500" y="4245075"/>
              <a:ext cx="250" cy="1100"/>
            </a:xfrm>
            <a:custGeom>
              <a:rect b="b" l="l" r="r" t="t"/>
              <a:pathLst>
                <a:path extrusionOk="0" h="44" w="10">
                  <a:moveTo>
                    <a:pt x="1" y="0"/>
                  </a:moveTo>
                  <a:cubicBezTo>
                    <a:pt x="1" y="15"/>
                    <a:pt x="1" y="29"/>
                    <a:pt x="3" y="43"/>
                  </a:cubicBezTo>
                  <a:cubicBezTo>
                    <a:pt x="10" y="36"/>
                    <a:pt x="10" y="2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3810000" y="4060225"/>
              <a:ext cx="11525" cy="8150"/>
            </a:xfrm>
            <a:custGeom>
              <a:rect b="b" l="l" r="r" t="t"/>
              <a:pathLst>
                <a:path extrusionOk="0" h="326" w="461">
                  <a:moveTo>
                    <a:pt x="184" y="1"/>
                  </a:moveTo>
                  <a:cubicBezTo>
                    <a:pt x="98" y="1"/>
                    <a:pt x="18" y="46"/>
                    <a:pt x="1" y="148"/>
                  </a:cubicBezTo>
                  <a:cubicBezTo>
                    <a:pt x="35" y="251"/>
                    <a:pt x="183" y="326"/>
                    <a:pt x="300" y="326"/>
                  </a:cubicBezTo>
                  <a:cubicBezTo>
                    <a:pt x="350" y="326"/>
                    <a:pt x="394" y="312"/>
                    <a:pt x="422" y="280"/>
                  </a:cubicBezTo>
                  <a:cubicBezTo>
                    <a:pt x="461" y="106"/>
                    <a:pt x="315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3912425" y="4287700"/>
              <a:ext cx="10925" cy="7875"/>
            </a:xfrm>
            <a:custGeom>
              <a:rect b="b" l="l" r="r" t="t"/>
              <a:pathLst>
                <a:path extrusionOk="0" h="315" w="437">
                  <a:moveTo>
                    <a:pt x="211" y="1"/>
                  </a:moveTo>
                  <a:cubicBezTo>
                    <a:pt x="90" y="1"/>
                    <a:pt x="0" y="63"/>
                    <a:pt x="34" y="216"/>
                  </a:cubicBezTo>
                  <a:cubicBezTo>
                    <a:pt x="96" y="290"/>
                    <a:pt x="158" y="315"/>
                    <a:pt x="216" y="315"/>
                  </a:cubicBezTo>
                  <a:cubicBezTo>
                    <a:pt x="301" y="315"/>
                    <a:pt x="377" y="263"/>
                    <a:pt x="436" y="237"/>
                  </a:cubicBezTo>
                  <a:cubicBezTo>
                    <a:pt x="372" y="176"/>
                    <a:pt x="382" y="109"/>
                    <a:pt x="396" y="41"/>
                  </a:cubicBezTo>
                  <a:cubicBezTo>
                    <a:pt x="334" y="15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3712500" y="4347625"/>
              <a:ext cx="4575" cy="5625"/>
            </a:xfrm>
            <a:custGeom>
              <a:rect b="b" l="l" r="r" t="t"/>
              <a:pathLst>
                <a:path extrusionOk="0" h="225" w="183">
                  <a:moveTo>
                    <a:pt x="0" y="0"/>
                  </a:moveTo>
                  <a:cubicBezTo>
                    <a:pt x="43" y="76"/>
                    <a:pt x="102" y="149"/>
                    <a:pt x="183" y="225"/>
                  </a:cubicBezTo>
                  <a:cubicBezTo>
                    <a:pt x="154" y="144"/>
                    <a:pt x="79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3639375" y="4286150"/>
              <a:ext cx="80775" cy="65975"/>
            </a:xfrm>
            <a:custGeom>
              <a:rect b="b" l="l" r="r" t="t"/>
              <a:pathLst>
                <a:path extrusionOk="0" h="2639" w="3231">
                  <a:moveTo>
                    <a:pt x="718" y="1"/>
                  </a:moveTo>
                  <a:cubicBezTo>
                    <a:pt x="894" y="188"/>
                    <a:pt x="526" y="160"/>
                    <a:pt x="548" y="318"/>
                  </a:cubicBezTo>
                  <a:cubicBezTo>
                    <a:pt x="252" y="193"/>
                    <a:pt x="337" y="36"/>
                    <a:pt x="53" y="36"/>
                  </a:cubicBezTo>
                  <a:lnTo>
                    <a:pt x="171" y="67"/>
                  </a:lnTo>
                  <a:cubicBezTo>
                    <a:pt x="498" y="572"/>
                    <a:pt x="233" y="636"/>
                    <a:pt x="1" y="981"/>
                  </a:cubicBezTo>
                  <a:lnTo>
                    <a:pt x="131" y="951"/>
                  </a:lnTo>
                  <a:cubicBezTo>
                    <a:pt x="363" y="1206"/>
                    <a:pt x="401" y="1524"/>
                    <a:pt x="297" y="1744"/>
                  </a:cubicBezTo>
                  <a:cubicBezTo>
                    <a:pt x="941" y="2066"/>
                    <a:pt x="1197" y="2289"/>
                    <a:pt x="1673" y="2639"/>
                  </a:cubicBezTo>
                  <a:cubicBezTo>
                    <a:pt x="1817" y="2222"/>
                    <a:pt x="2554" y="2445"/>
                    <a:pt x="2736" y="2260"/>
                  </a:cubicBezTo>
                  <a:cubicBezTo>
                    <a:pt x="2764" y="2319"/>
                    <a:pt x="2845" y="2386"/>
                    <a:pt x="2925" y="2459"/>
                  </a:cubicBezTo>
                  <a:cubicBezTo>
                    <a:pt x="2663" y="2002"/>
                    <a:pt x="3018" y="1564"/>
                    <a:pt x="2684" y="1244"/>
                  </a:cubicBezTo>
                  <a:cubicBezTo>
                    <a:pt x="3231" y="939"/>
                    <a:pt x="1666" y="529"/>
                    <a:pt x="2016" y="13"/>
                  </a:cubicBezTo>
                  <a:lnTo>
                    <a:pt x="2016" y="13"/>
                  </a:lnTo>
                  <a:cubicBezTo>
                    <a:pt x="1892" y="80"/>
                    <a:pt x="1752" y="103"/>
                    <a:pt x="1603" y="103"/>
                  </a:cubicBezTo>
                  <a:cubicBezTo>
                    <a:pt x="1320" y="103"/>
                    <a:pt x="1006" y="20"/>
                    <a:pt x="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3669700" y="4256800"/>
              <a:ext cx="12500" cy="7325"/>
            </a:xfrm>
            <a:custGeom>
              <a:rect b="b" l="l" r="r" t="t"/>
              <a:pathLst>
                <a:path extrusionOk="0" h="293" w="500">
                  <a:moveTo>
                    <a:pt x="171" y="0"/>
                  </a:moveTo>
                  <a:cubicBezTo>
                    <a:pt x="170" y="0"/>
                    <a:pt x="168" y="0"/>
                    <a:pt x="166" y="0"/>
                  </a:cubicBezTo>
                  <a:lnTo>
                    <a:pt x="166" y="3"/>
                  </a:lnTo>
                  <a:cubicBezTo>
                    <a:pt x="0" y="36"/>
                    <a:pt x="97" y="190"/>
                    <a:pt x="204" y="282"/>
                  </a:cubicBezTo>
                  <a:cubicBezTo>
                    <a:pt x="234" y="289"/>
                    <a:pt x="264" y="292"/>
                    <a:pt x="293" y="292"/>
                  </a:cubicBezTo>
                  <a:cubicBezTo>
                    <a:pt x="384" y="292"/>
                    <a:pt x="466" y="262"/>
                    <a:pt x="500" y="213"/>
                  </a:cubicBezTo>
                  <a:cubicBezTo>
                    <a:pt x="453" y="90"/>
                    <a:pt x="312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3680950" y="4356200"/>
              <a:ext cx="3500" cy="3150"/>
            </a:xfrm>
            <a:custGeom>
              <a:rect b="b" l="l" r="r" t="t"/>
              <a:pathLst>
                <a:path extrusionOk="0" h="126" w="140">
                  <a:moveTo>
                    <a:pt x="100" y="0"/>
                  </a:moveTo>
                  <a:lnTo>
                    <a:pt x="0" y="31"/>
                  </a:lnTo>
                  <a:lnTo>
                    <a:pt x="140" y="12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3630275" y="4316175"/>
              <a:ext cx="2150" cy="1575"/>
            </a:xfrm>
            <a:custGeom>
              <a:rect b="b" l="l" r="r" t="t"/>
              <a:pathLst>
                <a:path extrusionOk="0" h="63" w="86">
                  <a:moveTo>
                    <a:pt x="85" y="1"/>
                  </a:moveTo>
                  <a:lnTo>
                    <a:pt x="0" y="62"/>
                  </a:lnTo>
                  <a:lnTo>
                    <a:pt x="71" y="62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3609375" y="4353825"/>
              <a:ext cx="1200" cy="925"/>
            </a:xfrm>
            <a:custGeom>
              <a:rect b="b" l="l" r="r" t="t"/>
              <a:pathLst>
                <a:path extrusionOk="0" h="37" w="48">
                  <a:moveTo>
                    <a:pt x="0" y="1"/>
                  </a:moveTo>
                  <a:lnTo>
                    <a:pt x="0" y="1"/>
                  </a:lnTo>
                  <a:cubicBezTo>
                    <a:pt x="17" y="10"/>
                    <a:pt x="33" y="24"/>
                    <a:pt x="47" y="36"/>
                  </a:cubicBezTo>
                  <a:cubicBezTo>
                    <a:pt x="33" y="20"/>
                    <a:pt x="19" y="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3610550" y="4354725"/>
              <a:ext cx="7550" cy="7525"/>
            </a:xfrm>
            <a:custGeom>
              <a:rect b="b" l="l" r="r" t="t"/>
              <a:pathLst>
                <a:path extrusionOk="0" h="301" w="302">
                  <a:moveTo>
                    <a:pt x="0" y="0"/>
                  </a:moveTo>
                  <a:lnTo>
                    <a:pt x="0" y="0"/>
                  </a:lnTo>
                  <a:cubicBezTo>
                    <a:pt x="76" y="86"/>
                    <a:pt x="126" y="300"/>
                    <a:pt x="259" y="300"/>
                  </a:cubicBezTo>
                  <a:cubicBezTo>
                    <a:pt x="272" y="300"/>
                    <a:pt x="286" y="298"/>
                    <a:pt x="301" y="294"/>
                  </a:cubicBezTo>
                  <a:cubicBezTo>
                    <a:pt x="183" y="209"/>
                    <a:pt x="102" y="7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3470775" y="4276925"/>
              <a:ext cx="135425" cy="118300"/>
            </a:xfrm>
            <a:custGeom>
              <a:rect b="b" l="l" r="r" t="t"/>
              <a:pathLst>
                <a:path extrusionOk="0" h="4732" w="5417">
                  <a:moveTo>
                    <a:pt x="2049" y="0"/>
                  </a:moveTo>
                  <a:cubicBezTo>
                    <a:pt x="1912" y="0"/>
                    <a:pt x="1780" y="21"/>
                    <a:pt x="1653" y="71"/>
                  </a:cubicBezTo>
                  <a:lnTo>
                    <a:pt x="1698" y="105"/>
                  </a:lnTo>
                  <a:cubicBezTo>
                    <a:pt x="1352" y="237"/>
                    <a:pt x="1269" y="534"/>
                    <a:pt x="892" y="534"/>
                  </a:cubicBezTo>
                  <a:cubicBezTo>
                    <a:pt x="815" y="534"/>
                    <a:pt x="726" y="521"/>
                    <a:pt x="621" y="493"/>
                  </a:cubicBezTo>
                  <a:lnTo>
                    <a:pt x="621" y="493"/>
                  </a:lnTo>
                  <a:cubicBezTo>
                    <a:pt x="957" y="1009"/>
                    <a:pt x="0" y="1149"/>
                    <a:pt x="464" y="1679"/>
                  </a:cubicBezTo>
                  <a:cubicBezTo>
                    <a:pt x="346" y="1717"/>
                    <a:pt x="327" y="1949"/>
                    <a:pt x="199" y="1997"/>
                  </a:cubicBezTo>
                  <a:lnTo>
                    <a:pt x="332" y="2009"/>
                  </a:lnTo>
                  <a:cubicBezTo>
                    <a:pt x="623" y="2527"/>
                    <a:pt x="1014" y="3055"/>
                    <a:pt x="914" y="3550"/>
                  </a:cubicBezTo>
                  <a:cubicBezTo>
                    <a:pt x="997" y="3508"/>
                    <a:pt x="1089" y="3481"/>
                    <a:pt x="1189" y="3481"/>
                  </a:cubicBezTo>
                  <a:cubicBezTo>
                    <a:pt x="1342" y="3481"/>
                    <a:pt x="1514" y="3543"/>
                    <a:pt x="1705" y="3709"/>
                  </a:cubicBezTo>
                  <a:cubicBezTo>
                    <a:pt x="1653" y="3768"/>
                    <a:pt x="1604" y="3827"/>
                    <a:pt x="1630" y="3924"/>
                  </a:cubicBezTo>
                  <a:cubicBezTo>
                    <a:pt x="1656" y="3932"/>
                    <a:pt x="1680" y="3935"/>
                    <a:pt x="1702" y="3935"/>
                  </a:cubicBezTo>
                  <a:cubicBezTo>
                    <a:pt x="1803" y="3935"/>
                    <a:pt x="1856" y="3861"/>
                    <a:pt x="1864" y="3785"/>
                  </a:cubicBezTo>
                  <a:cubicBezTo>
                    <a:pt x="2160" y="3868"/>
                    <a:pt x="2205" y="4157"/>
                    <a:pt x="2399" y="4360"/>
                  </a:cubicBezTo>
                  <a:lnTo>
                    <a:pt x="2293" y="4732"/>
                  </a:lnTo>
                  <a:cubicBezTo>
                    <a:pt x="2435" y="4616"/>
                    <a:pt x="2717" y="4382"/>
                    <a:pt x="2591" y="4055"/>
                  </a:cubicBezTo>
                  <a:lnTo>
                    <a:pt x="2591" y="4055"/>
                  </a:lnTo>
                  <a:cubicBezTo>
                    <a:pt x="2620" y="4057"/>
                    <a:pt x="2658" y="4057"/>
                    <a:pt x="2701" y="4057"/>
                  </a:cubicBezTo>
                  <a:cubicBezTo>
                    <a:pt x="2706" y="4057"/>
                    <a:pt x="2712" y="4057"/>
                    <a:pt x="2717" y="4057"/>
                  </a:cubicBezTo>
                  <a:cubicBezTo>
                    <a:pt x="2931" y="4057"/>
                    <a:pt x="3237" y="4060"/>
                    <a:pt x="3110" y="4310"/>
                  </a:cubicBezTo>
                  <a:cubicBezTo>
                    <a:pt x="3456" y="4286"/>
                    <a:pt x="3716" y="4086"/>
                    <a:pt x="4051" y="4086"/>
                  </a:cubicBezTo>
                  <a:cubicBezTo>
                    <a:pt x="4140" y="4086"/>
                    <a:pt x="4234" y="4100"/>
                    <a:pt x="4336" y="4135"/>
                  </a:cubicBezTo>
                  <a:cubicBezTo>
                    <a:pt x="4777" y="3771"/>
                    <a:pt x="4836" y="3150"/>
                    <a:pt x="5416" y="3010"/>
                  </a:cubicBezTo>
                  <a:cubicBezTo>
                    <a:pt x="5336" y="2755"/>
                    <a:pt x="4758" y="2264"/>
                    <a:pt x="5267" y="2215"/>
                  </a:cubicBezTo>
                  <a:cubicBezTo>
                    <a:pt x="5115" y="2179"/>
                    <a:pt x="4919" y="2110"/>
                    <a:pt x="4876" y="1983"/>
                  </a:cubicBezTo>
                  <a:cubicBezTo>
                    <a:pt x="4841" y="1829"/>
                    <a:pt x="4901" y="1801"/>
                    <a:pt x="4984" y="1801"/>
                  </a:cubicBezTo>
                  <a:cubicBezTo>
                    <a:pt x="5032" y="1801"/>
                    <a:pt x="5089" y="1811"/>
                    <a:pt x="5138" y="1811"/>
                  </a:cubicBezTo>
                  <a:cubicBezTo>
                    <a:pt x="5194" y="1811"/>
                    <a:pt x="5240" y="1798"/>
                    <a:pt x="5253" y="1741"/>
                  </a:cubicBezTo>
                  <a:lnTo>
                    <a:pt x="4765" y="1540"/>
                  </a:lnTo>
                  <a:cubicBezTo>
                    <a:pt x="4767" y="1038"/>
                    <a:pt x="4128" y="896"/>
                    <a:pt x="4114" y="460"/>
                  </a:cubicBezTo>
                  <a:cubicBezTo>
                    <a:pt x="4094" y="461"/>
                    <a:pt x="4073" y="461"/>
                    <a:pt x="4053" y="461"/>
                  </a:cubicBezTo>
                  <a:cubicBezTo>
                    <a:pt x="3419" y="461"/>
                    <a:pt x="2690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3472200" y="4326525"/>
              <a:ext cx="3575" cy="575"/>
            </a:xfrm>
            <a:custGeom>
              <a:rect b="b" l="l" r="r" t="t"/>
              <a:pathLst>
                <a:path extrusionOk="0" h="23" w="143">
                  <a:moveTo>
                    <a:pt x="0" y="1"/>
                  </a:moveTo>
                  <a:cubicBezTo>
                    <a:pt x="36" y="16"/>
                    <a:pt x="65" y="22"/>
                    <a:pt x="91" y="22"/>
                  </a:cubicBezTo>
                  <a:cubicBezTo>
                    <a:pt x="110" y="22"/>
                    <a:pt x="127" y="19"/>
                    <a:pt x="14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3578700" y="4380300"/>
              <a:ext cx="3800" cy="1475"/>
            </a:xfrm>
            <a:custGeom>
              <a:rect b="b" l="l" r="r" t="t"/>
              <a:pathLst>
                <a:path extrusionOk="0" h="59" w="152">
                  <a:moveTo>
                    <a:pt x="19" y="0"/>
                  </a:moveTo>
                  <a:cubicBezTo>
                    <a:pt x="12" y="5"/>
                    <a:pt x="8" y="10"/>
                    <a:pt x="0" y="14"/>
                  </a:cubicBezTo>
                  <a:cubicBezTo>
                    <a:pt x="30" y="51"/>
                    <a:pt x="63" y="59"/>
                    <a:pt x="91" y="59"/>
                  </a:cubicBezTo>
                  <a:cubicBezTo>
                    <a:pt x="113" y="59"/>
                    <a:pt x="132" y="55"/>
                    <a:pt x="147" y="55"/>
                  </a:cubicBezTo>
                  <a:cubicBezTo>
                    <a:pt x="149" y="55"/>
                    <a:pt x="150" y="55"/>
                    <a:pt x="152" y="55"/>
                  </a:cubicBezTo>
                  <a:cubicBezTo>
                    <a:pt x="105" y="31"/>
                    <a:pt x="62" y="1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3371775" y="3970200"/>
              <a:ext cx="7675" cy="1075"/>
            </a:xfrm>
            <a:custGeom>
              <a:rect b="b" l="l" r="r" t="t"/>
              <a:pathLst>
                <a:path extrusionOk="0" h="43" w="307">
                  <a:moveTo>
                    <a:pt x="1" y="0"/>
                  </a:moveTo>
                  <a:lnTo>
                    <a:pt x="17" y="26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292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3400200" y="4016750"/>
              <a:ext cx="5600" cy="5800"/>
            </a:xfrm>
            <a:custGeom>
              <a:rect b="b" l="l" r="r" t="t"/>
              <a:pathLst>
                <a:path extrusionOk="0" h="232" w="224">
                  <a:moveTo>
                    <a:pt x="21" y="1"/>
                  </a:moveTo>
                  <a:cubicBezTo>
                    <a:pt x="14" y="1"/>
                    <a:pt x="7" y="1"/>
                    <a:pt x="1" y="2"/>
                  </a:cubicBezTo>
                  <a:cubicBezTo>
                    <a:pt x="17" y="85"/>
                    <a:pt x="112" y="198"/>
                    <a:pt x="192" y="232"/>
                  </a:cubicBezTo>
                  <a:cubicBezTo>
                    <a:pt x="224" y="180"/>
                    <a:pt x="15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3522700" y="4401375"/>
              <a:ext cx="1975" cy="3400"/>
            </a:xfrm>
            <a:custGeom>
              <a:rect b="b" l="l" r="r" t="t"/>
              <a:pathLst>
                <a:path extrusionOk="0" h="136" w="79">
                  <a:moveTo>
                    <a:pt x="74" y="0"/>
                  </a:moveTo>
                  <a:cubicBezTo>
                    <a:pt x="33" y="33"/>
                    <a:pt x="14" y="83"/>
                    <a:pt x="0" y="135"/>
                  </a:cubicBezTo>
                  <a:cubicBezTo>
                    <a:pt x="45" y="100"/>
                    <a:pt x="78" y="59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3515875" y="4404750"/>
              <a:ext cx="6850" cy="6425"/>
            </a:xfrm>
            <a:custGeom>
              <a:rect b="b" l="l" r="r" t="t"/>
              <a:pathLst>
                <a:path extrusionOk="0" h="257" w="274">
                  <a:moveTo>
                    <a:pt x="273" y="0"/>
                  </a:moveTo>
                  <a:cubicBezTo>
                    <a:pt x="169" y="76"/>
                    <a:pt x="1" y="121"/>
                    <a:pt x="34" y="256"/>
                  </a:cubicBezTo>
                  <a:cubicBezTo>
                    <a:pt x="43" y="257"/>
                    <a:pt x="52" y="257"/>
                    <a:pt x="60" y="257"/>
                  </a:cubicBezTo>
                  <a:cubicBezTo>
                    <a:pt x="236" y="257"/>
                    <a:pt x="239" y="12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3509975" y="4386150"/>
              <a:ext cx="2675" cy="2400"/>
            </a:xfrm>
            <a:custGeom>
              <a:rect b="b" l="l" r="r" t="t"/>
              <a:pathLst>
                <a:path extrusionOk="0" h="96" w="107">
                  <a:moveTo>
                    <a:pt x="81" y="1"/>
                  </a:moveTo>
                  <a:lnTo>
                    <a:pt x="0" y="88"/>
                  </a:lnTo>
                  <a:lnTo>
                    <a:pt x="107" y="9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3515300" y="4463000"/>
              <a:ext cx="11500" cy="6650"/>
            </a:xfrm>
            <a:custGeom>
              <a:rect b="b" l="l" r="r" t="t"/>
              <a:pathLst>
                <a:path extrusionOk="0" h="266" w="460">
                  <a:moveTo>
                    <a:pt x="232" y="1"/>
                  </a:moveTo>
                  <a:lnTo>
                    <a:pt x="232" y="1"/>
                  </a:lnTo>
                  <a:cubicBezTo>
                    <a:pt x="107" y="55"/>
                    <a:pt x="0" y="207"/>
                    <a:pt x="291" y="266"/>
                  </a:cubicBezTo>
                  <a:cubicBezTo>
                    <a:pt x="460" y="247"/>
                    <a:pt x="320" y="72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3507125" y="4422625"/>
              <a:ext cx="3050" cy="5350"/>
            </a:xfrm>
            <a:custGeom>
              <a:rect b="b" l="l" r="r" t="t"/>
              <a:pathLst>
                <a:path extrusionOk="0" h="214" w="122">
                  <a:moveTo>
                    <a:pt x="121" y="0"/>
                  </a:moveTo>
                  <a:lnTo>
                    <a:pt x="0" y="214"/>
                  </a:lnTo>
                  <a:lnTo>
                    <a:pt x="109" y="9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3351425" y="4333750"/>
              <a:ext cx="34825" cy="26675"/>
            </a:xfrm>
            <a:custGeom>
              <a:rect b="b" l="l" r="r" t="t"/>
              <a:pathLst>
                <a:path extrusionOk="0" h="1067" w="1393">
                  <a:moveTo>
                    <a:pt x="553" y="1"/>
                  </a:moveTo>
                  <a:cubicBezTo>
                    <a:pt x="247" y="1"/>
                    <a:pt x="102" y="298"/>
                    <a:pt x="0" y="377"/>
                  </a:cubicBezTo>
                  <a:cubicBezTo>
                    <a:pt x="289" y="392"/>
                    <a:pt x="213" y="718"/>
                    <a:pt x="412" y="870"/>
                  </a:cubicBezTo>
                  <a:cubicBezTo>
                    <a:pt x="584" y="961"/>
                    <a:pt x="776" y="1066"/>
                    <a:pt x="928" y="1066"/>
                  </a:cubicBezTo>
                  <a:cubicBezTo>
                    <a:pt x="1002" y="1066"/>
                    <a:pt x="1066" y="1041"/>
                    <a:pt x="1113" y="977"/>
                  </a:cubicBezTo>
                  <a:cubicBezTo>
                    <a:pt x="1393" y="801"/>
                    <a:pt x="1322" y="299"/>
                    <a:pt x="846" y="79"/>
                  </a:cubicBezTo>
                  <a:cubicBezTo>
                    <a:pt x="734" y="23"/>
                    <a:pt x="637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3319025" y="4388600"/>
              <a:ext cx="64575" cy="58450"/>
            </a:xfrm>
            <a:custGeom>
              <a:rect b="b" l="l" r="r" t="t"/>
              <a:pathLst>
                <a:path extrusionOk="0" h="2338" w="2583">
                  <a:moveTo>
                    <a:pt x="1029" y="1"/>
                  </a:moveTo>
                  <a:cubicBezTo>
                    <a:pt x="751" y="1"/>
                    <a:pt x="519" y="39"/>
                    <a:pt x="181" y="57"/>
                  </a:cubicBezTo>
                  <a:cubicBezTo>
                    <a:pt x="455" y="291"/>
                    <a:pt x="200" y="587"/>
                    <a:pt x="1" y="705"/>
                  </a:cubicBezTo>
                  <a:cubicBezTo>
                    <a:pt x="484" y="890"/>
                    <a:pt x="309" y="1293"/>
                    <a:pt x="363" y="1589"/>
                  </a:cubicBezTo>
                  <a:cubicBezTo>
                    <a:pt x="825" y="1989"/>
                    <a:pt x="1180" y="1991"/>
                    <a:pt x="1734" y="2337"/>
                  </a:cubicBezTo>
                  <a:cubicBezTo>
                    <a:pt x="1598" y="2189"/>
                    <a:pt x="1729" y="2030"/>
                    <a:pt x="1889" y="2030"/>
                  </a:cubicBezTo>
                  <a:cubicBezTo>
                    <a:pt x="1972" y="2030"/>
                    <a:pt x="2062" y="2073"/>
                    <a:pt x="2127" y="2181"/>
                  </a:cubicBezTo>
                  <a:cubicBezTo>
                    <a:pt x="2040" y="1565"/>
                    <a:pt x="2565" y="1584"/>
                    <a:pt x="2504" y="1134"/>
                  </a:cubicBezTo>
                  <a:cubicBezTo>
                    <a:pt x="2092" y="1037"/>
                    <a:pt x="2582" y="895"/>
                    <a:pt x="2217" y="713"/>
                  </a:cubicBezTo>
                  <a:cubicBezTo>
                    <a:pt x="2229" y="620"/>
                    <a:pt x="2338" y="668"/>
                    <a:pt x="2390" y="613"/>
                  </a:cubicBezTo>
                  <a:lnTo>
                    <a:pt x="2390" y="613"/>
                  </a:lnTo>
                  <a:cubicBezTo>
                    <a:pt x="2346" y="638"/>
                    <a:pt x="2303" y="649"/>
                    <a:pt x="2262" y="649"/>
                  </a:cubicBezTo>
                  <a:cubicBezTo>
                    <a:pt x="1983" y="649"/>
                    <a:pt x="1773" y="134"/>
                    <a:pt x="1585" y="50"/>
                  </a:cubicBezTo>
                  <a:cubicBezTo>
                    <a:pt x="1365" y="13"/>
                    <a:pt x="1190" y="1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3167175" y="3980800"/>
              <a:ext cx="37275" cy="27300"/>
            </a:xfrm>
            <a:custGeom>
              <a:rect b="b" l="l" r="r" t="t"/>
              <a:pathLst>
                <a:path extrusionOk="0" h="1092" w="1491">
                  <a:moveTo>
                    <a:pt x="367" y="0"/>
                  </a:moveTo>
                  <a:cubicBezTo>
                    <a:pt x="196" y="0"/>
                    <a:pt x="125" y="107"/>
                    <a:pt x="1" y="249"/>
                  </a:cubicBezTo>
                  <a:cubicBezTo>
                    <a:pt x="330" y="514"/>
                    <a:pt x="91" y="594"/>
                    <a:pt x="417" y="860"/>
                  </a:cubicBezTo>
                  <a:cubicBezTo>
                    <a:pt x="739" y="947"/>
                    <a:pt x="860" y="1018"/>
                    <a:pt x="1121" y="1092"/>
                  </a:cubicBezTo>
                  <a:cubicBezTo>
                    <a:pt x="1099" y="881"/>
                    <a:pt x="1490" y="871"/>
                    <a:pt x="1192" y="512"/>
                  </a:cubicBezTo>
                  <a:cubicBezTo>
                    <a:pt x="1043" y="386"/>
                    <a:pt x="955" y="218"/>
                    <a:pt x="758" y="107"/>
                  </a:cubicBezTo>
                  <a:cubicBezTo>
                    <a:pt x="582" y="32"/>
                    <a:pt x="45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3351000" y="4452350"/>
              <a:ext cx="1750" cy="4175"/>
            </a:xfrm>
            <a:custGeom>
              <a:rect b="b" l="l" r="r" t="t"/>
              <a:pathLst>
                <a:path extrusionOk="0" h="167" w="70">
                  <a:moveTo>
                    <a:pt x="38" y="0"/>
                  </a:moveTo>
                  <a:lnTo>
                    <a:pt x="1" y="154"/>
                  </a:lnTo>
                  <a:lnTo>
                    <a:pt x="69" y="16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3208375" y="4140975"/>
              <a:ext cx="28925" cy="25500"/>
            </a:xfrm>
            <a:custGeom>
              <a:rect b="b" l="l" r="r" t="t"/>
              <a:pathLst>
                <a:path extrusionOk="0" h="1020" w="1157">
                  <a:moveTo>
                    <a:pt x="513" y="1"/>
                  </a:moveTo>
                  <a:cubicBezTo>
                    <a:pt x="397" y="1"/>
                    <a:pt x="331" y="82"/>
                    <a:pt x="233" y="82"/>
                  </a:cubicBezTo>
                  <a:cubicBezTo>
                    <a:pt x="232" y="82"/>
                    <a:pt x="231" y="82"/>
                    <a:pt x="230" y="82"/>
                  </a:cubicBezTo>
                  <a:lnTo>
                    <a:pt x="230" y="82"/>
                  </a:lnTo>
                  <a:cubicBezTo>
                    <a:pt x="1" y="311"/>
                    <a:pt x="242" y="584"/>
                    <a:pt x="498" y="887"/>
                  </a:cubicBezTo>
                  <a:cubicBezTo>
                    <a:pt x="621" y="911"/>
                    <a:pt x="737" y="989"/>
                    <a:pt x="894" y="1019"/>
                  </a:cubicBezTo>
                  <a:cubicBezTo>
                    <a:pt x="1156" y="1017"/>
                    <a:pt x="1109" y="726"/>
                    <a:pt x="1145" y="510"/>
                  </a:cubicBezTo>
                  <a:cubicBezTo>
                    <a:pt x="1121" y="368"/>
                    <a:pt x="856" y="207"/>
                    <a:pt x="716" y="70"/>
                  </a:cubicBezTo>
                  <a:cubicBezTo>
                    <a:pt x="632" y="18"/>
                    <a:pt x="56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3209975" y="4234300"/>
              <a:ext cx="40225" cy="32400"/>
            </a:xfrm>
            <a:custGeom>
              <a:rect b="b" l="l" r="r" t="t"/>
              <a:pathLst>
                <a:path extrusionOk="0" h="1296" w="1609">
                  <a:moveTo>
                    <a:pt x="384" y="0"/>
                  </a:moveTo>
                  <a:lnTo>
                    <a:pt x="384" y="0"/>
                  </a:lnTo>
                  <a:cubicBezTo>
                    <a:pt x="661" y="436"/>
                    <a:pt x="1" y="694"/>
                    <a:pt x="635" y="1071"/>
                  </a:cubicBezTo>
                  <a:cubicBezTo>
                    <a:pt x="993" y="1296"/>
                    <a:pt x="1085" y="1199"/>
                    <a:pt x="1426" y="1241"/>
                  </a:cubicBezTo>
                  <a:cubicBezTo>
                    <a:pt x="1419" y="1007"/>
                    <a:pt x="1609" y="843"/>
                    <a:pt x="1429" y="545"/>
                  </a:cubicBezTo>
                  <a:lnTo>
                    <a:pt x="1429" y="545"/>
                  </a:lnTo>
                  <a:lnTo>
                    <a:pt x="1493" y="557"/>
                  </a:lnTo>
                  <a:cubicBezTo>
                    <a:pt x="1194" y="349"/>
                    <a:pt x="747" y="140"/>
                    <a:pt x="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309675" y="4665650"/>
              <a:ext cx="4300" cy="3150"/>
            </a:xfrm>
            <a:custGeom>
              <a:rect b="b" l="l" r="r" t="t"/>
              <a:pathLst>
                <a:path extrusionOk="0" h="126" w="172">
                  <a:moveTo>
                    <a:pt x="1" y="1"/>
                  </a:moveTo>
                  <a:cubicBezTo>
                    <a:pt x="1" y="36"/>
                    <a:pt x="36" y="76"/>
                    <a:pt x="72" y="121"/>
                  </a:cubicBezTo>
                  <a:cubicBezTo>
                    <a:pt x="82" y="124"/>
                    <a:pt x="93" y="126"/>
                    <a:pt x="103" y="126"/>
                  </a:cubicBezTo>
                  <a:cubicBezTo>
                    <a:pt x="127" y="126"/>
                    <a:pt x="150" y="115"/>
                    <a:pt x="171" y="7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3122475" y="4029600"/>
              <a:ext cx="26950" cy="21350"/>
            </a:xfrm>
            <a:custGeom>
              <a:rect b="b" l="l" r="r" t="t"/>
              <a:pathLst>
                <a:path extrusionOk="0" h="854" w="1078">
                  <a:moveTo>
                    <a:pt x="244" y="0"/>
                  </a:moveTo>
                  <a:cubicBezTo>
                    <a:pt x="234" y="0"/>
                    <a:pt x="224" y="1"/>
                    <a:pt x="214" y="2"/>
                  </a:cubicBezTo>
                  <a:cubicBezTo>
                    <a:pt x="159" y="118"/>
                    <a:pt x="1" y="182"/>
                    <a:pt x="162" y="428"/>
                  </a:cubicBezTo>
                  <a:cubicBezTo>
                    <a:pt x="251" y="686"/>
                    <a:pt x="595" y="853"/>
                    <a:pt x="809" y="853"/>
                  </a:cubicBezTo>
                  <a:cubicBezTo>
                    <a:pt x="827" y="853"/>
                    <a:pt x="844" y="852"/>
                    <a:pt x="860" y="850"/>
                  </a:cubicBezTo>
                  <a:cubicBezTo>
                    <a:pt x="871" y="851"/>
                    <a:pt x="881" y="851"/>
                    <a:pt x="890" y="851"/>
                  </a:cubicBezTo>
                  <a:cubicBezTo>
                    <a:pt x="1077" y="851"/>
                    <a:pt x="973" y="608"/>
                    <a:pt x="957" y="456"/>
                  </a:cubicBezTo>
                  <a:cubicBezTo>
                    <a:pt x="785" y="243"/>
                    <a:pt x="472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3221075" y="4438225"/>
              <a:ext cx="19300" cy="15500"/>
            </a:xfrm>
            <a:custGeom>
              <a:rect b="b" l="l" r="r" t="t"/>
              <a:pathLst>
                <a:path extrusionOk="0" h="620" w="772">
                  <a:moveTo>
                    <a:pt x="329" y="1"/>
                  </a:moveTo>
                  <a:cubicBezTo>
                    <a:pt x="311" y="1"/>
                    <a:pt x="293" y="3"/>
                    <a:pt x="274" y="9"/>
                  </a:cubicBezTo>
                  <a:cubicBezTo>
                    <a:pt x="271" y="9"/>
                    <a:pt x="269" y="9"/>
                    <a:pt x="266" y="9"/>
                  </a:cubicBezTo>
                  <a:cubicBezTo>
                    <a:pt x="0" y="9"/>
                    <a:pt x="139" y="351"/>
                    <a:pt x="163" y="516"/>
                  </a:cubicBezTo>
                  <a:cubicBezTo>
                    <a:pt x="245" y="592"/>
                    <a:pt x="313" y="619"/>
                    <a:pt x="373" y="619"/>
                  </a:cubicBezTo>
                  <a:cubicBezTo>
                    <a:pt x="520" y="619"/>
                    <a:pt x="620" y="456"/>
                    <a:pt x="772" y="449"/>
                  </a:cubicBezTo>
                  <a:cubicBezTo>
                    <a:pt x="641" y="329"/>
                    <a:pt x="530" y="1"/>
                    <a:pt x="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3808350" y="3832775"/>
              <a:ext cx="159875" cy="133050"/>
            </a:xfrm>
            <a:custGeom>
              <a:rect b="b" l="l" r="r" t="t"/>
              <a:pathLst>
                <a:path extrusionOk="0" h="5322" w="6395">
                  <a:moveTo>
                    <a:pt x="2529" y="0"/>
                  </a:moveTo>
                  <a:cubicBezTo>
                    <a:pt x="2511" y="0"/>
                    <a:pt x="2490" y="1"/>
                    <a:pt x="2468" y="3"/>
                  </a:cubicBezTo>
                  <a:cubicBezTo>
                    <a:pt x="2302" y="294"/>
                    <a:pt x="1582" y="597"/>
                    <a:pt x="867" y="597"/>
                  </a:cubicBezTo>
                  <a:cubicBezTo>
                    <a:pt x="808" y="597"/>
                    <a:pt x="749" y="595"/>
                    <a:pt x="690" y="590"/>
                  </a:cubicBezTo>
                  <a:lnTo>
                    <a:pt x="690" y="590"/>
                  </a:lnTo>
                  <a:cubicBezTo>
                    <a:pt x="801" y="628"/>
                    <a:pt x="900" y="697"/>
                    <a:pt x="976" y="742"/>
                  </a:cubicBezTo>
                  <a:cubicBezTo>
                    <a:pt x="673" y="1102"/>
                    <a:pt x="256" y="1419"/>
                    <a:pt x="0" y="1791"/>
                  </a:cubicBezTo>
                  <a:cubicBezTo>
                    <a:pt x="427" y="2513"/>
                    <a:pt x="853" y="3553"/>
                    <a:pt x="1575" y="4003"/>
                  </a:cubicBezTo>
                  <a:cubicBezTo>
                    <a:pt x="1663" y="3938"/>
                    <a:pt x="1755" y="3912"/>
                    <a:pt x="1850" y="3912"/>
                  </a:cubicBezTo>
                  <a:cubicBezTo>
                    <a:pt x="2173" y="3912"/>
                    <a:pt x="2529" y="4212"/>
                    <a:pt x="2880" y="4313"/>
                  </a:cubicBezTo>
                  <a:cubicBezTo>
                    <a:pt x="2849" y="4382"/>
                    <a:pt x="2679" y="4476"/>
                    <a:pt x="2731" y="4495"/>
                  </a:cubicBezTo>
                  <a:cubicBezTo>
                    <a:pt x="3006" y="4470"/>
                    <a:pt x="3258" y="4219"/>
                    <a:pt x="3650" y="4219"/>
                  </a:cubicBezTo>
                  <a:cubicBezTo>
                    <a:pt x="3736" y="4219"/>
                    <a:pt x="3830" y="4231"/>
                    <a:pt x="3931" y="4261"/>
                  </a:cubicBezTo>
                  <a:cubicBezTo>
                    <a:pt x="4403" y="4574"/>
                    <a:pt x="3943" y="5012"/>
                    <a:pt x="3958" y="5322"/>
                  </a:cubicBezTo>
                  <a:cubicBezTo>
                    <a:pt x="4360" y="5083"/>
                    <a:pt x="4050" y="4363"/>
                    <a:pt x="4606" y="4121"/>
                  </a:cubicBezTo>
                  <a:cubicBezTo>
                    <a:pt x="4617" y="4125"/>
                    <a:pt x="4630" y="4127"/>
                    <a:pt x="4645" y="4127"/>
                  </a:cubicBezTo>
                  <a:cubicBezTo>
                    <a:pt x="4725" y="4127"/>
                    <a:pt x="4862" y="4079"/>
                    <a:pt x="4968" y="4079"/>
                  </a:cubicBezTo>
                  <a:cubicBezTo>
                    <a:pt x="5047" y="4079"/>
                    <a:pt x="5109" y="4106"/>
                    <a:pt x="5116" y="4202"/>
                  </a:cubicBezTo>
                  <a:cubicBezTo>
                    <a:pt x="5168" y="3939"/>
                    <a:pt x="5338" y="3775"/>
                    <a:pt x="5580" y="3657"/>
                  </a:cubicBezTo>
                  <a:cubicBezTo>
                    <a:pt x="5966" y="3730"/>
                    <a:pt x="6060" y="4024"/>
                    <a:pt x="6288" y="4164"/>
                  </a:cubicBezTo>
                  <a:cubicBezTo>
                    <a:pt x="5674" y="3667"/>
                    <a:pt x="5978" y="3188"/>
                    <a:pt x="5949" y="2719"/>
                  </a:cubicBezTo>
                  <a:cubicBezTo>
                    <a:pt x="5942" y="2645"/>
                    <a:pt x="5984" y="2625"/>
                    <a:pt x="6048" y="2625"/>
                  </a:cubicBezTo>
                  <a:cubicBezTo>
                    <a:pt x="6123" y="2625"/>
                    <a:pt x="6227" y="2651"/>
                    <a:pt x="6319" y="2651"/>
                  </a:cubicBezTo>
                  <a:cubicBezTo>
                    <a:pt x="6345" y="2651"/>
                    <a:pt x="6371" y="2649"/>
                    <a:pt x="6394" y="2643"/>
                  </a:cubicBezTo>
                  <a:cubicBezTo>
                    <a:pt x="6032" y="2447"/>
                    <a:pt x="5992" y="2236"/>
                    <a:pt x="5821" y="2025"/>
                  </a:cubicBezTo>
                  <a:cubicBezTo>
                    <a:pt x="6242" y="1920"/>
                    <a:pt x="5055" y="1265"/>
                    <a:pt x="5807" y="1265"/>
                  </a:cubicBezTo>
                  <a:cubicBezTo>
                    <a:pt x="5818" y="1265"/>
                    <a:pt x="5829" y="1265"/>
                    <a:pt x="5840" y="1265"/>
                  </a:cubicBezTo>
                  <a:cubicBezTo>
                    <a:pt x="5052" y="927"/>
                    <a:pt x="4628" y="721"/>
                    <a:pt x="3879" y="285"/>
                  </a:cubicBezTo>
                  <a:cubicBezTo>
                    <a:pt x="3683" y="291"/>
                    <a:pt x="3505" y="362"/>
                    <a:pt x="3307" y="362"/>
                  </a:cubicBezTo>
                  <a:cubicBezTo>
                    <a:pt x="3216" y="362"/>
                    <a:pt x="3120" y="347"/>
                    <a:pt x="3017" y="304"/>
                  </a:cubicBezTo>
                  <a:cubicBezTo>
                    <a:pt x="2573" y="288"/>
                    <a:pt x="2860" y="0"/>
                    <a:pt x="2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3133500" y="4641675"/>
              <a:ext cx="109825" cy="105525"/>
            </a:xfrm>
            <a:custGeom>
              <a:rect b="b" l="l" r="r" t="t"/>
              <a:pathLst>
                <a:path extrusionOk="0" h="4221" w="4393">
                  <a:moveTo>
                    <a:pt x="343" y="1258"/>
                  </a:moveTo>
                  <a:lnTo>
                    <a:pt x="343" y="1258"/>
                  </a:lnTo>
                  <a:cubicBezTo>
                    <a:pt x="330" y="1266"/>
                    <a:pt x="318" y="1275"/>
                    <a:pt x="307" y="1285"/>
                  </a:cubicBezTo>
                  <a:lnTo>
                    <a:pt x="307" y="1285"/>
                  </a:lnTo>
                  <a:cubicBezTo>
                    <a:pt x="319" y="1277"/>
                    <a:pt x="331" y="1268"/>
                    <a:pt x="343" y="1258"/>
                  </a:cubicBezTo>
                  <a:close/>
                  <a:moveTo>
                    <a:pt x="307" y="1285"/>
                  </a:moveTo>
                  <a:lnTo>
                    <a:pt x="307" y="1285"/>
                  </a:lnTo>
                  <a:cubicBezTo>
                    <a:pt x="224" y="1344"/>
                    <a:pt x="126" y="1381"/>
                    <a:pt x="0" y="1384"/>
                  </a:cubicBezTo>
                  <a:cubicBezTo>
                    <a:pt x="48" y="1405"/>
                    <a:pt x="86" y="1414"/>
                    <a:pt x="118" y="1414"/>
                  </a:cubicBezTo>
                  <a:cubicBezTo>
                    <a:pt x="210" y="1414"/>
                    <a:pt x="248" y="1339"/>
                    <a:pt x="307" y="1285"/>
                  </a:cubicBezTo>
                  <a:close/>
                  <a:moveTo>
                    <a:pt x="4391" y="2096"/>
                  </a:moveTo>
                  <a:cubicBezTo>
                    <a:pt x="4391" y="2098"/>
                    <a:pt x="4392" y="2099"/>
                    <a:pt x="4393" y="2101"/>
                  </a:cubicBezTo>
                  <a:cubicBezTo>
                    <a:pt x="4392" y="2099"/>
                    <a:pt x="4391" y="2098"/>
                    <a:pt x="4391" y="2096"/>
                  </a:cubicBezTo>
                  <a:close/>
                  <a:moveTo>
                    <a:pt x="1546" y="1"/>
                  </a:moveTo>
                  <a:lnTo>
                    <a:pt x="1674" y="145"/>
                  </a:lnTo>
                  <a:cubicBezTo>
                    <a:pt x="1637" y="300"/>
                    <a:pt x="1556" y="345"/>
                    <a:pt x="1455" y="345"/>
                  </a:cubicBezTo>
                  <a:cubicBezTo>
                    <a:pt x="1316" y="345"/>
                    <a:pt x="1141" y="259"/>
                    <a:pt x="993" y="259"/>
                  </a:cubicBezTo>
                  <a:cubicBezTo>
                    <a:pt x="962" y="259"/>
                    <a:pt x="931" y="263"/>
                    <a:pt x="902" y="273"/>
                  </a:cubicBezTo>
                  <a:lnTo>
                    <a:pt x="1156" y="526"/>
                  </a:lnTo>
                  <a:cubicBezTo>
                    <a:pt x="720" y="590"/>
                    <a:pt x="615" y="1036"/>
                    <a:pt x="343" y="1258"/>
                  </a:cubicBezTo>
                  <a:lnTo>
                    <a:pt x="343" y="1258"/>
                  </a:lnTo>
                  <a:cubicBezTo>
                    <a:pt x="368" y="1243"/>
                    <a:pt x="398" y="1233"/>
                    <a:pt x="435" y="1233"/>
                  </a:cubicBezTo>
                  <a:cubicBezTo>
                    <a:pt x="452" y="1233"/>
                    <a:pt x="470" y="1235"/>
                    <a:pt x="490" y="1239"/>
                  </a:cubicBezTo>
                  <a:cubicBezTo>
                    <a:pt x="668" y="1713"/>
                    <a:pt x="467" y="1822"/>
                    <a:pt x="353" y="2167"/>
                  </a:cubicBezTo>
                  <a:lnTo>
                    <a:pt x="642" y="2229"/>
                  </a:lnTo>
                  <a:cubicBezTo>
                    <a:pt x="628" y="2539"/>
                    <a:pt x="777" y="2800"/>
                    <a:pt x="725" y="3134"/>
                  </a:cubicBezTo>
                  <a:cubicBezTo>
                    <a:pt x="761" y="3060"/>
                    <a:pt x="793" y="3031"/>
                    <a:pt x="823" y="3031"/>
                  </a:cubicBezTo>
                  <a:cubicBezTo>
                    <a:pt x="913" y="3031"/>
                    <a:pt x="978" y="3305"/>
                    <a:pt x="1073" y="3389"/>
                  </a:cubicBezTo>
                  <a:cubicBezTo>
                    <a:pt x="1052" y="3702"/>
                    <a:pt x="500" y="3520"/>
                    <a:pt x="907" y="3865"/>
                  </a:cubicBezTo>
                  <a:cubicBezTo>
                    <a:pt x="963" y="3857"/>
                    <a:pt x="1019" y="3854"/>
                    <a:pt x="1077" y="3854"/>
                  </a:cubicBezTo>
                  <a:cubicBezTo>
                    <a:pt x="1652" y="3854"/>
                    <a:pt x="2309" y="4221"/>
                    <a:pt x="2932" y="4221"/>
                  </a:cubicBezTo>
                  <a:cubicBezTo>
                    <a:pt x="3072" y="4221"/>
                    <a:pt x="3211" y="4202"/>
                    <a:pt x="3346" y="4157"/>
                  </a:cubicBezTo>
                  <a:cubicBezTo>
                    <a:pt x="3711" y="3695"/>
                    <a:pt x="3924" y="3437"/>
                    <a:pt x="4206" y="2992"/>
                  </a:cubicBezTo>
                  <a:lnTo>
                    <a:pt x="4338" y="3164"/>
                  </a:lnTo>
                  <a:lnTo>
                    <a:pt x="4338" y="3164"/>
                  </a:lnTo>
                  <a:lnTo>
                    <a:pt x="4291" y="2040"/>
                  </a:lnTo>
                  <a:lnTo>
                    <a:pt x="4291" y="2040"/>
                  </a:lnTo>
                  <a:cubicBezTo>
                    <a:pt x="4326" y="2049"/>
                    <a:pt x="4358" y="2024"/>
                    <a:pt x="4391" y="2096"/>
                  </a:cubicBezTo>
                  <a:lnTo>
                    <a:pt x="4391" y="2096"/>
                  </a:lnTo>
                  <a:cubicBezTo>
                    <a:pt x="4099" y="1427"/>
                    <a:pt x="4055" y="670"/>
                    <a:pt x="3235" y="370"/>
                  </a:cubicBezTo>
                  <a:cubicBezTo>
                    <a:pt x="2645" y="304"/>
                    <a:pt x="2094" y="1"/>
                    <a:pt x="15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3191450" y="4374050"/>
              <a:ext cx="13525" cy="11650"/>
            </a:xfrm>
            <a:custGeom>
              <a:rect b="b" l="l" r="r" t="t"/>
              <a:pathLst>
                <a:path extrusionOk="0" h="466" w="541">
                  <a:moveTo>
                    <a:pt x="210" y="1"/>
                  </a:moveTo>
                  <a:cubicBezTo>
                    <a:pt x="76" y="1"/>
                    <a:pt x="0" y="92"/>
                    <a:pt x="86" y="293"/>
                  </a:cubicBezTo>
                  <a:cubicBezTo>
                    <a:pt x="159" y="373"/>
                    <a:pt x="266" y="466"/>
                    <a:pt x="384" y="466"/>
                  </a:cubicBezTo>
                  <a:cubicBezTo>
                    <a:pt x="493" y="402"/>
                    <a:pt x="540" y="167"/>
                    <a:pt x="304" y="13"/>
                  </a:cubicBezTo>
                  <a:cubicBezTo>
                    <a:pt x="270" y="5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3202300" y="4419125"/>
              <a:ext cx="7575" cy="6000"/>
            </a:xfrm>
            <a:custGeom>
              <a:rect b="b" l="l" r="r" t="t"/>
              <a:pathLst>
                <a:path extrusionOk="0" h="240" w="303">
                  <a:moveTo>
                    <a:pt x="87" y="1"/>
                  </a:moveTo>
                  <a:cubicBezTo>
                    <a:pt x="37" y="1"/>
                    <a:pt x="0" y="36"/>
                    <a:pt x="9" y="98"/>
                  </a:cubicBezTo>
                  <a:cubicBezTo>
                    <a:pt x="40" y="135"/>
                    <a:pt x="60" y="238"/>
                    <a:pt x="119" y="238"/>
                  </a:cubicBezTo>
                  <a:cubicBezTo>
                    <a:pt x="128" y="238"/>
                    <a:pt x="138" y="236"/>
                    <a:pt x="149" y="230"/>
                  </a:cubicBezTo>
                  <a:cubicBezTo>
                    <a:pt x="208" y="214"/>
                    <a:pt x="303" y="240"/>
                    <a:pt x="256" y="133"/>
                  </a:cubicBezTo>
                  <a:cubicBezTo>
                    <a:pt x="210" y="41"/>
                    <a:pt x="141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3172200" y="4575225"/>
              <a:ext cx="8450" cy="7225"/>
            </a:xfrm>
            <a:custGeom>
              <a:rect b="b" l="l" r="r" t="t"/>
              <a:pathLst>
                <a:path extrusionOk="0" h="289" w="338">
                  <a:moveTo>
                    <a:pt x="304" y="0"/>
                  </a:moveTo>
                  <a:cubicBezTo>
                    <a:pt x="153" y="0"/>
                    <a:pt x="0" y="107"/>
                    <a:pt x="186" y="288"/>
                  </a:cubicBezTo>
                  <a:cubicBezTo>
                    <a:pt x="311" y="262"/>
                    <a:pt x="337" y="137"/>
                    <a:pt x="332" y="2"/>
                  </a:cubicBezTo>
                  <a:cubicBezTo>
                    <a:pt x="323" y="1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3156175" y="4633975"/>
              <a:ext cx="11975" cy="6475"/>
            </a:xfrm>
            <a:custGeom>
              <a:rect b="b" l="l" r="r" t="t"/>
              <a:pathLst>
                <a:path extrusionOk="0" h="259" w="479">
                  <a:moveTo>
                    <a:pt x="0" y="1"/>
                  </a:moveTo>
                  <a:lnTo>
                    <a:pt x="128" y="145"/>
                  </a:lnTo>
                  <a:lnTo>
                    <a:pt x="478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3149425" y="4747950"/>
              <a:ext cx="4800" cy="6050"/>
            </a:xfrm>
            <a:custGeom>
              <a:rect b="b" l="l" r="r" t="t"/>
              <a:pathLst>
                <a:path extrusionOk="0" h="242" w="192">
                  <a:moveTo>
                    <a:pt x="40" y="0"/>
                  </a:moveTo>
                  <a:cubicBezTo>
                    <a:pt x="0" y="95"/>
                    <a:pt x="57" y="221"/>
                    <a:pt x="123" y="242"/>
                  </a:cubicBezTo>
                  <a:cubicBezTo>
                    <a:pt x="192" y="195"/>
                    <a:pt x="137" y="34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3120750" y="4698225"/>
              <a:ext cx="13300" cy="10425"/>
            </a:xfrm>
            <a:custGeom>
              <a:rect b="b" l="l" r="r" t="t"/>
              <a:pathLst>
                <a:path extrusionOk="0" h="417" w="532">
                  <a:moveTo>
                    <a:pt x="531" y="0"/>
                  </a:moveTo>
                  <a:cubicBezTo>
                    <a:pt x="481" y="160"/>
                    <a:pt x="376" y="177"/>
                    <a:pt x="274" y="177"/>
                  </a:cubicBezTo>
                  <a:cubicBezTo>
                    <a:pt x="247" y="177"/>
                    <a:pt x="220" y="176"/>
                    <a:pt x="195" y="176"/>
                  </a:cubicBezTo>
                  <a:cubicBezTo>
                    <a:pt x="87" y="176"/>
                    <a:pt x="1" y="197"/>
                    <a:pt x="18" y="417"/>
                  </a:cubicBezTo>
                  <a:cubicBezTo>
                    <a:pt x="64" y="409"/>
                    <a:pt x="120" y="263"/>
                    <a:pt x="177" y="263"/>
                  </a:cubicBezTo>
                  <a:cubicBezTo>
                    <a:pt x="201" y="263"/>
                    <a:pt x="225" y="288"/>
                    <a:pt x="250" y="358"/>
                  </a:cubicBezTo>
                  <a:cubicBezTo>
                    <a:pt x="262" y="360"/>
                    <a:pt x="274" y="361"/>
                    <a:pt x="286" y="361"/>
                  </a:cubicBezTo>
                  <a:cubicBezTo>
                    <a:pt x="450" y="361"/>
                    <a:pt x="494" y="151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2833450" y="4905675"/>
              <a:ext cx="88125" cy="88000"/>
            </a:xfrm>
            <a:custGeom>
              <a:rect b="b" l="l" r="r" t="t"/>
              <a:pathLst>
                <a:path extrusionOk="0" h="3520" w="3525">
                  <a:moveTo>
                    <a:pt x="1859" y="0"/>
                  </a:moveTo>
                  <a:cubicBezTo>
                    <a:pt x="1464" y="0"/>
                    <a:pt x="1090" y="345"/>
                    <a:pt x="746" y="345"/>
                  </a:cubicBezTo>
                  <a:cubicBezTo>
                    <a:pt x="726" y="345"/>
                    <a:pt x="707" y="344"/>
                    <a:pt x="687" y="341"/>
                  </a:cubicBezTo>
                  <a:lnTo>
                    <a:pt x="687" y="341"/>
                  </a:lnTo>
                  <a:cubicBezTo>
                    <a:pt x="697" y="360"/>
                    <a:pt x="708" y="374"/>
                    <a:pt x="713" y="398"/>
                  </a:cubicBezTo>
                  <a:cubicBezTo>
                    <a:pt x="394" y="673"/>
                    <a:pt x="360" y="850"/>
                    <a:pt x="266" y="1265"/>
                  </a:cubicBezTo>
                  <a:cubicBezTo>
                    <a:pt x="221" y="1236"/>
                    <a:pt x="197" y="1224"/>
                    <a:pt x="183" y="1182"/>
                  </a:cubicBezTo>
                  <a:lnTo>
                    <a:pt x="183" y="1182"/>
                  </a:lnTo>
                  <a:cubicBezTo>
                    <a:pt x="154" y="1497"/>
                    <a:pt x="112" y="1909"/>
                    <a:pt x="296" y="2255"/>
                  </a:cubicBezTo>
                  <a:cubicBezTo>
                    <a:pt x="255" y="2323"/>
                    <a:pt x="195" y="2329"/>
                    <a:pt x="135" y="2329"/>
                  </a:cubicBezTo>
                  <a:cubicBezTo>
                    <a:pt x="123" y="2329"/>
                    <a:pt x="110" y="2328"/>
                    <a:pt x="97" y="2328"/>
                  </a:cubicBezTo>
                  <a:cubicBezTo>
                    <a:pt x="61" y="2328"/>
                    <a:pt x="27" y="2331"/>
                    <a:pt x="0" y="2349"/>
                  </a:cubicBezTo>
                  <a:cubicBezTo>
                    <a:pt x="185" y="2392"/>
                    <a:pt x="370" y="2366"/>
                    <a:pt x="472" y="2629"/>
                  </a:cubicBezTo>
                  <a:lnTo>
                    <a:pt x="251" y="2903"/>
                  </a:lnTo>
                  <a:cubicBezTo>
                    <a:pt x="346" y="2841"/>
                    <a:pt x="424" y="2815"/>
                    <a:pt x="489" y="2815"/>
                  </a:cubicBezTo>
                  <a:cubicBezTo>
                    <a:pt x="789" y="2815"/>
                    <a:pt x="835" y="3360"/>
                    <a:pt x="1154" y="3360"/>
                  </a:cubicBezTo>
                  <a:cubicBezTo>
                    <a:pt x="1219" y="3360"/>
                    <a:pt x="1296" y="3337"/>
                    <a:pt x="1388" y="3282"/>
                  </a:cubicBezTo>
                  <a:lnTo>
                    <a:pt x="1388" y="3282"/>
                  </a:lnTo>
                  <a:cubicBezTo>
                    <a:pt x="1464" y="3394"/>
                    <a:pt x="1336" y="3422"/>
                    <a:pt x="1315" y="3477"/>
                  </a:cubicBezTo>
                  <a:cubicBezTo>
                    <a:pt x="1377" y="3507"/>
                    <a:pt x="1440" y="3520"/>
                    <a:pt x="1503" y="3520"/>
                  </a:cubicBezTo>
                  <a:cubicBezTo>
                    <a:pt x="1861" y="3520"/>
                    <a:pt x="2232" y="3108"/>
                    <a:pt x="2656" y="3108"/>
                  </a:cubicBezTo>
                  <a:cubicBezTo>
                    <a:pt x="2726" y="3108"/>
                    <a:pt x="2797" y="3119"/>
                    <a:pt x="2871" y="3145"/>
                  </a:cubicBezTo>
                  <a:cubicBezTo>
                    <a:pt x="3418" y="2667"/>
                    <a:pt x="3519" y="1907"/>
                    <a:pt x="3524" y="1165"/>
                  </a:cubicBezTo>
                  <a:cubicBezTo>
                    <a:pt x="3453" y="838"/>
                    <a:pt x="3382" y="611"/>
                    <a:pt x="3077" y="512"/>
                  </a:cubicBezTo>
                  <a:cubicBezTo>
                    <a:pt x="2886" y="436"/>
                    <a:pt x="2713" y="106"/>
                    <a:pt x="2531" y="106"/>
                  </a:cubicBezTo>
                  <a:cubicBezTo>
                    <a:pt x="2474" y="106"/>
                    <a:pt x="2416" y="139"/>
                    <a:pt x="2357" y="223"/>
                  </a:cubicBezTo>
                  <a:cubicBezTo>
                    <a:pt x="2188" y="58"/>
                    <a:pt x="202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2844925" y="4911725"/>
              <a:ext cx="5725" cy="2500"/>
            </a:xfrm>
            <a:custGeom>
              <a:rect b="b" l="l" r="r" t="t"/>
              <a:pathLst>
                <a:path extrusionOk="0" h="100" w="229">
                  <a:moveTo>
                    <a:pt x="46" y="1"/>
                  </a:moveTo>
                  <a:cubicBezTo>
                    <a:pt x="30" y="1"/>
                    <a:pt x="15" y="2"/>
                    <a:pt x="1" y="4"/>
                  </a:cubicBezTo>
                  <a:cubicBezTo>
                    <a:pt x="74" y="64"/>
                    <a:pt x="152" y="90"/>
                    <a:pt x="228" y="99"/>
                  </a:cubicBezTo>
                  <a:cubicBezTo>
                    <a:pt x="188" y="24"/>
                    <a:pt x="112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3094900" y="4362675"/>
              <a:ext cx="12575" cy="11725"/>
            </a:xfrm>
            <a:custGeom>
              <a:rect b="b" l="l" r="r" t="t"/>
              <a:pathLst>
                <a:path extrusionOk="0" h="469" w="503">
                  <a:moveTo>
                    <a:pt x="125" y="1"/>
                  </a:moveTo>
                  <a:cubicBezTo>
                    <a:pt x="60" y="1"/>
                    <a:pt x="11" y="36"/>
                    <a:pt x="0" y="130"/>
                  </a:cubicBezTo>
                  <a:cubicBezTo>
                    <a:pt x="78" y="276"/>
                    <a:pt x="191" y="468"/>
                    <a:pt x="359" y="468"/>
                  </a:cubicBezTo>
                  <a:cubicBezTo>
                    <a:pt x="360" y="468"/>
                    <a:pt x="361" y="468"/>
                    <a:pt x="362" y="468"/>
                  </a:cubicBezTo>
                  <a:cubicBezTo>
                    <a:pt x="407" y="393"/>
                    <a:pt x="502" y="272"/>
                    <a:pt x="391" y="113"/>
                  </a:cubicBezTo>
                  <a:cubicBezTo>
                    <a:pt x="304" y="51"/>
                    <a:pt x="203" y="1"/>
                    <a:pt x="1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3095650" y="4522150"/>
              <a:ext cx="3825" cy="1975"/>
            </a:xfrm>
            <a:custGeom>
              <a:rect b="b" l="l" r="r" t="t"/>
              <a:pathLst>
                <a:path extrusionOk="0" h="79" w="153">
                  <a:moveTo>
                    <a:pt x="119" y="0"/>
                  </a:moveTo>
                  <a:lnTo>
                    <a:pt x="1" y="55"/>
                  </a:lnTo>
                  <a:lnTo>
                    <a:pt x="62" y="78"/>
                  </a:lnTo>
                  <a:cubicBezTo>
                    <a:pt x="91" y="57"/>
                    <a:pt x="152" y="78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3082275" y="4522550"/>
              <a:ext cx="4525" cy="2275"/>
            </a:xfrm>
            <a:custGeom>
              <a:rect b="b" l="l" r="r" t="t"/>
              <a:pathLst>
                <a:path extrusionOk="0" h="91" w="181">
                  <a:moveTo>
                    <a:pt x="1" y="1"/>
                  </a:moveTo>
                  <a:lnTo>
                    <a:pt x="34" y="46"/>
                  </a:lnTo>
                  <a:cubicBezTo>
                    <a:pt x="54" y="53"/>
                    <a:pt x="107" y="90"/>
                    <a:pt x="145" y="90"/>
                  </a:cubicBezTo>
                  <a:cubicBezTo>
                    <a:pt x="160" y="90"/>
                    <a:pt x="173" y="85"/>
                    <a:pt x="181" y="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3058900" y="4471875"/>
              <a:ext cx="24475" cy="28975"/>
            </a:xfrm>
            <a:custGeom>
              <a:rect b="b" l="l" r="r" t="t"/>
              <a:pathLst>
                <a:path extrusionOk="0" h="1159" w="979">
                  <a:moveTo>
                    <a:pt x="389" y="0"/>
                  </a:moveTo>
                  <a:cubicBezTo>
                    <a:pt x="259" y="0"/>
                    <a:pt x="176" y="87"/>
                    <a:pt x="74" y="87"/>
                  </a:cubicBezTo>
                  <a:cubicBezTo>
                    <a:pt x="50" y="87"/>
                    <a:pt x="26" y="83"/>
                    <a:pt x="0" y="72"/>
                  </a:cubicBezTo>
                  <a:lnTo>
                    <a:pt x="0" y="72"/>
                  </a:lnTo>
                  <a:cubicBezTo>
                    <a:pt x="24" y="531"/>
                    <a:pt x="202" y="602"/>
                    <a:pt x="135" y="1029"/>
                  </a:cubicBezTo>
                  <a:lnTo>
                    <a:pt x="481" y="972"/>
                  </a:lnTo>
                  <a:cubicBezTo>
                    <a:pt x="552" y="1107"/>
                    <a:pt x="610" y="1159"/>
                    <a:pt x="660" y="1159"/>
                  </a:cubicBezTo>
                  <a:cubicBezTo>
                    <a:pt x="790" y="1159"/>
                    <a:pt x="864" y="809"/>
                    <a:pt x="962" y="706"/>
                  </a:cubicBezTo>
                  <a:cubicBezTo>
                    <a:pt x="978" y="519"/>
                    <a:pt x="784" y="188"/>
                    <a:pt x="663" y="112"/>
                  </a:cubicBezTo>
                  <a:cubicBezTo>
                    <a:pt x="549" y="27"/>
                    <a:pt x="461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2852925" y="5013125"/>
              <a:ext cx="1750" cy="2450"/>
            </a:xfrm>
            <a:custGeom>
              <a:rect b="b" l="l" r="r" t="t"/>
              <a:pathLst>
                <a:path extrusionOk="0" h="98" w="70">
                  <a:moveTo>
                    <a:pt x="69" y="0"/>
                  </a:moveTo>
                  <a:lnTo>
                    <a:pt x="1" y="97"/>
                  </a:lnTo>
                  <a:lnTo>
                    <a:pt x="36" y="8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3072500" y="4500000"/>
              <a:ext cx="925" cy="2875"/>
            </a:xfrm>
            <a:custGeom>
              <a:rect b="b" l="l" r="r" t="t"/>
              <a:pathLst>
                <a:path extrusionOk="0" h="115" w="37">
                  <a:moveTo>
                    <a:pt x="1" y="1"/>
                  </a:moveTo>
                  <a:lnTo>
                    <a:pt x="36" y="114"/>
                  </a:lnTo>
                  <a:lnTo>
                    <a:pt x="3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2773350" y="5469750"/>
              <a:ext cx="5725" cy="4425"/>
            </a:xfrm>
            <a:custGeom>
              <a:rect b="b" l="l" r="r" t="t"/>
              <a:pathLst>
                <a:path extrusionOk="0" h="177" w="229">
                  <a:moveTo>
                    <a:pt x="228" y="1"/>
                  </a:moveTo>
                  <a:lnTo>
                    <a:pt x="1" y="176"/>
                  </a:lnTo>
                  <a:lnTo>
                    <a:pt x="1" y="176"/>
                  </a:lnTo>
                  <a:lnTo>
                    <a:pt x="65" y="159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2832450" y="5005250"/>
              <a:ext cx="3875" cy="2100"/>
            </a:xfrm>
            <a:custGeom>
              <a:rect b="b" l="l" r="r" t="t"/>
              <a:pathLst>
                <a:path extrusionOk="0" h="84" w="155">
                  <a:moveTo>
                    <a:pt x="154" y="0"/>
                  </a:moveTo>
                  <a:lnTo>
                    <a:pt x="0" y="83"/>
                  </a:lnTo>
                  <a:lnTo>
                    <a:pt x="0" y="83"/>
                  </a:lnTo>
                  <a:lnTo>
                    <a:pt x="109" y="4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2818050" y="5012000"/>
              <a:ext cx="4175" cy="3525"/>
            </a:xfrm>
            <a:custGeom>
              <a:rect b="b" l="l" r="r" t="t"/>
              <a:pathLst>
                <a:path extrusionOk="0" h="141" w="167">
                  <a:moveTo>
                    <a:pt x="84" y="0"/>
                  </a:moveTo>
                  <a:cubicBezTo>
                    <a:pt x="60" y="57"/>
                    <a:pt x="1" y="126"/>
                    <a:pt x="84" y="140"/>
                  </a:cubicBezTo>
                  <a:cubicBezTo>
                    <a:pt x="166" y="86"/>
                    <a:pt x="119" y="57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2832850" y="4945475"/>
              <a:ext cx="3175" cy="3075"/>
            </a:xfrm>
            <a:custGeom>
              <a:rect b="b" l="l" r="r" t="t"/>
              <a:pathLst>
                <a:path extrusionOk="0" h="123" w="127">
                  <a:moveTo>
                    <a:pt x="22" y="0"/>
                  </a:moveTo>
                  <a:cubicBezTo>
                    <a:pt x="10" y="0"/>
                    <a:pt x="2" y="18"/>
                    <a:pt x="1" y="68"/>
                  </a:cubicBezTo>
                  <a:cubicBezTo>
                    <a:pt x="46" y="70"/>
                    <a:pt x="72" y="122"/>
                    <a:pt x="102" y="122"/>
                  </a:cubicBezTo>
                  <a:cubicBezTo>
                    <a:pt x="110" y="122"/>
                    <a:pt x="118" y="119"/>
                    <a:pt x="126" y="111"/>
                  </a:cubicBezTo>
                  <a:cubicBezTo>
                    <a:pt x="95" y="93"/>
                    <a:pt x="49" y="0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2833575" y="4919075"/>
              <a:ext cx="9300" cy="7050"/>
            </a:xfrm>
            <a:custGeom>
              <a:rect b="b" l="l" r="r" t="t"/>
              <a:pathLst>
                <a:path extrusionOk="0" h="282" w="372">
                  <a:moveTo>
                    <a:pt x="330" y="1"/>
                  </a:moveTo>
                  <a:cubicBezTo>
                    <a:pt x="264" y="1"/>
                    <a:pt x="171" y="145"/>
                    <a:pt x="54" y="145"/>
                  </a:cubicBezTo>
                  <a:cubicBezTo>
                    <a:pt x="37" y="145"/>
                    <a:pt x="19" y="142"/>
                    <a:pt x="0" y="134"/>
                  </a:cubicBezTo>
                  <a:lnTo>
                    <a:pt x="0" y="134"/>
                  </a:lnTo>
                  <a:cubicBezTo>
                    <a:pt x="39" y="243"/>
                    <a:pt x="79" y="282"/>
                    <a:pt x="118" y="282"/>
                  </a:cubicBezTo>
                  <a:cubicBezTo>
                    <a:pt x="205" y="282"/>
                    <a:pt x="291" y="93"/>
                    <a:pt x="372" y="28"/>
                  </a:cubicBezTo>
                  <a:cubicBezTo>
                    <a:pt x="360" y="9"/>
                    <a:pt x="346" y="1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2827875" y="4945150"/>
              <a:ext cx="3875" cy="6850"/>
            </a:xfrm>
            <a:custGeom>
              <a:rect b="b" l="l" r="r" t="t"/>
              <a:pathLst>
                <a:path extrusionOk="0" h="274" w="155">
                  <a:moveTo>
                    <a:pt x="62" y="1"/>
                  </a:moveTo>
                  <a:lnTo>
                    <a:pt x="1" y="230"/>
                  </a:lnTo>
                  <a:lnTo>
                    <a:pt x="72" y="273"/>
                  </a:lnTo>
                  <a:lnTo>
                    <a:pt x="155" y="53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3013000" y="4466625"/>
              <a:ext cx="9675" cy="8525"/>
            </a:xfrm>
            <a:custGeom>
              <a:rect b="b" l="l" r="r" t="t"/>
              <a:pathLst>
                <a:path extrusionOk="0" h="341" w="387">
                  <a:moveTo>
                    <a:pt x="213" y="1"/>
                  </a:moveTo>
                  <a:cubicBezTo>
                    <a:pt x="95" y="1"/>
                    <a:pt x="0" y="170"/>
                    <a:pt x="224" y="339"/>
                  </a:cubicBezTo>
                  <a:cubicBezTo>
                    <a:pt x="231" y="340"/>
                    <a:pt x="239" y="340"/>
                    <a:pt x="246" y="340"/>
                  </a:cubicBezTo>
                  <a:cubicBezTo>
                    <a:pt x="344" y="340"/>
                    <a:pt x="387" y="239"/>
                    <a:pt x="354" y="104"/>
                  </a:cubicBezTo>
                  <a:cubicBezTo>
                    <a:pt x="317" y="31"/>
                    <a:pt x="26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3014175" y="4485100"/>
              <a:ext cx="7025" cy="5950"/>
            </a:xfrm>
            <a:custGeom>
              <a:rect b="b" l="l" r="r" t="t"/>
              <a:pathLst>
                <a:path extrusionOk="0" h="238" w="281">
                  <a:moveTo>
                    <a:pt x="118" y="1"/>
                  </a:moveTo>
                  <a:cubicBezTo>
                    <a:pt x="46" y="1"/>
                    <a:pt x="1" y="72"/>
                    <a:pt x="84" y="201"/>
                  </a:cubicBezTo>
                  <a:cubicBezTo>
                    <a:pt x="119" y="227"/>
                    <a:pt x="145" y="238"/>
                    <a:pt x="167" y="238"/>
                  </a:cubicBezTo>
                  <a:cubicBezTo>
                    <a:pt x="218" y="238"/>
                    <a:pt x="242" y="179"/>
                    <a:pt x="281" y="128"/>
                  </a:cubicBezTo>
                  <a:cubicBezTo>
                    <a:pt x="241" y="41"/>
                    <a:pt x="17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3002575" y="4455500"/>
              <a:ext cx="4850" cy="4250"/>
            </a:xfrm>
            <a:custGeom>
              <a:rect b="b" l="l" r="r" t="t"/>
              <a:pathLst>
                <a:path extrusionOk="0" h="170" w="194">
                  <a:moveTo>
                    <a:pt x="46" y="0"/>
                  </a:moveTo>
                  <a:cubicBezTo>
                    <a:pt x="11" y="0"/>
                    <a:pt x="0" y="27"/>
                    <a:pt x="58" y="132"/>
                  </a:cubicBezTo>
                  <a:cubicBezTo>
                    <a:pt x="99" y="159"/>
                    <a:pt x="125" y="170"/>
                    <a:pt x="141" y="170"/>
                  </a:cubicBezTo>
                  <a:cubicBezTo>
                    <a:pt x="194" y="170"/>
                    <a:pt x="151" y="64"/>
                    <a:pt x="191" y="33"/>
                  </a:cubicBezTo>
                  <a:cubicBezTo>
                    <a:pt x="148" y="31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2966650" y="4380450"/>
              <a:ext cx="8200" cy="14550"/>
            </a:xfrm>
            <a:custGeom>
              <a:rect b="b" l="l" r="r" t="t"/>
              <a:pathLst>
                <a:path extrusionOk="0" h="582" w="328">
                  <a:moveTo>
                    <a:pt x="201" y="0"/>
                  </a:moveTo>
                  <a:cubicBezTo>
                    <a:pt x="0" y="0"/>
                    <a:pt x="217" y="407"/>
                    <a:pt x="110" y="582"/>
                  </a:cubicBezTo>
                  <a:cubicBezTo>
                    <a:pt x="259" y="468"/>
                    <a:pt x="327" y="314"/>
                    <a:pt x="275" y="13"/>
                  </a:cubicBezTo>
                  <a:cubicBezTo>
                    <a:pt x="246" y="4"/>
                    <a:pt x="222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2963700" y="4379050"/>
              <a:ext cx="1975" cy="2975"/>
            </a:xfrm>
            <a:custGeom>
              <a:rect b="b" l="l" r="r" t="t"/>
              <a:pathLst>
                <a:path extrusionOk="0" h="119" w="79">
                  <a:moveTo>
                    <a:pt x="26" y="1"/>
                  </a:moveTo>
                  <a:cubicBezTo>
                    <a:pt x="1" y="1"/>
                    <a:pt x="31" y="77"/>
                    <a:pt x="43" y="119"/>
                  </a:cubicBezTo>
                  <a:lnTo>
                    <a:pt x="78" y="36"/>
                  </a:lnTo>
                  <a:cubicBezTo>
                    <a:pt x="51" y="11"/>
                    <a:pt x="35" y="1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2964525" y="4382000"/>
              <a:ext cx="425" cy="700"/>
            </a:xfrm>
            <a:custGeom>
              <a:rect b="b" l="l" r="r" t="t"/>
              <a:pathLst>
                <a:path extrusionOk="0" h="28" w="17">
                  <a:moveTo>
                    <a:pt x="10" y="1"/>
                  </a:moveTo>
                  <a:lnTo>
                    <a:pt x="0" y="20"/>
                  </a:lnTo>
                  <a:cubicBezTo>
                    <a:pt x="5" y="25"/>
                    <a:pt x="9" y="27"/>
                    <a:pt x="11" y="27"/>
                  </a:cubicBezTo>
                  <a:cubicBezTo>
                    <a:pt x="16" y="27"/>
                    <a:pt x="15" y="16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2963825" y="4387275"/>
              <a:ext cx="1075" cy="2575"/>
            </a:xfrm>
            <a:custGeom>
              <a:rect b="b" l="l" r="r" t="t"/>
              <a:pathLst>
                <a:path extrusionOk="0" h="103" w="43">
                  <a:moveTo>
                    <a:pt x="43" y="1"/>
                  </a:moveTo>
                  <a:lnTo>
                    <a:pt x="0" y="103"/>
                  </a:lnTo>
                  <a:lnTo>
                    <a:pt x="24" y="84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2958900" y="4380875"/>
              <a:ext cx="1025" cy="4525"/>
            </a:xfrm>
            <a:custGeom>
              <a:rect b="b" l="l" r="r" t="t"/>
              <a:pathLst>
                <a:path extrusionOk="0" h="181" w="41">
                  <a:moveTo>
                    <a:pt x="41" y="1"/>
                  </a:moveTo>
                  <a:lnTo>
                    <a:pt x="0" y="167"/>
                  </a:lnTo>
                  <a:lnTo>
                    <a:pt x="29" y="18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2935700" y="4401200"/>
              <a:ext cx="3800" cy="4575"/>
            </a:xfrm>
            <a:custGeom>
              <a:rect b="b" l="l" r="r" t="t"/>
              <a:pathLst>
                <a:path extrusionOk="0" h="183" w="152">
                  <a:moveTo>
                    <a:pt x="48" y="1"/>
                  </a:moveTo>
                  <a:cubicBezTo>
                    <a:pt x="1" y="1"/>
                    <a:pt x="0" y="94"/>
                    <a:pt x="78" y="183"/>
                  </a:cubicBezTo>
                  <a:cubicBezTo>
                    <a:pt x="100" y="130"/>
                    <a:pt x="152" y="128"/>
                    <a:pt x="123" y="50"/>
                  </a:cubicBezTo>
                  <a:cubicBezTo>
                    <a:pt x="93" y="15"/>
                    <a:pt x="67" y="1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2694550" y="4929300"/>
              <a:ext cx="21575" cy="15825"/>
            </a:xfrm>
            <a:custGeom>
              <a:rect b="b" l="l" r="r" t="t"/>
              <a:pathLst>
                <a:path extrusionOk="0" h="633" w="863">
                  <a:moveTo>
                    <a:pt x="429" y="0"/>
                  </a:moveTo>
                  <a:cubicBezTo>
                    <a:pt x="251" y="0"/>
                    <a:pt x="59" y="85"/>
                    <a:pt x="1" y="341"/>
                  </a:cubicBezTo>
                  <a:lnTo>
                    <a:pt x="252" y="632"/>
                  </a:lnTo>
                  <a:cubicBezTo>
                    <a:pt x="446" y="599"/>
                    <a:pt x="863" y="469"/>
                    <a:pt x="721" y="85"/>
                  </a:cubicBezTo>
                  <a:cubicBezTo>
                    <a:pt x="658" y="37"/>
                    <a:pt x="547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2763050" y="4698800"/>
              <a:ext cx="7950" cy="7475"/>
            </a:xfrm>
            <a:custGeom>
              <a:rect b="b" l="l" r="r" t="t"/>
              <a:pathLst>
                <a:path extrusionOk="0" h="299" w="318">
                  <a:moveTo>
                    <a:pt x="202" y="3"/>
                  </a:moveTo>
                  <a:lnTo>
                    <a:pt x="202" y="3"/>
                  </a:lnTo>
                  <a:cubicBezTo>
                    <a:pt x="112" y="13"/>
                    <a:pt x="1" y="1"/>
                    <a:pt x="20" y="141"/>
                  </a:cubicBezTo>
                  <a:cubicBezTo>
                    <a:pt x="52" y="256"/>
                    <a:pt x="99" y="298"/>
                    <a:pt x="142" y="298"/>
                  </a:cubicBezTo>
                  <a:cubicBezTo>
                    <a:pt x="238" y="298"/>
                    <a:pt x="317" y="94"/>
                    <a:pt x="202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2712550" y="4790100"/>
              <a:ext cx="5350" cy="3525"/>
            </a:xfrm>
            <a:custGeom>
              <a:rect b="b" l="l" r="r" t="t"/>
              <a:pathLst>
                <a:path extrusionOk="0" h="141" w="214">
                  <a:moveTo>
                    <a:pt x="1" y="1"/>
                  </a:moveTo>
                  <a:lnTo>
                    <a:pt x="10" y="140"/>
                  </a:lnTo>
                  <a:lnTo>
                    <a:pt x="214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3011650" y="4700750"/>
              <a:ext cx="32475" cy="32550"/>
            </a:xfrm>
            <a:custGeom>
              <a:rect b="b" l="l" r="r" t="t"/>
              <a:pathLst>
                <a:path extrusionOk="0" h="1302" w="1299">
                  <a:moveTo>
                    <a:pt x="365" y="1"/>
                  </a:moveTo>
                  <a:cubicBezTo>
                    <a:pt x="336" y="1"/>
                    <a:pt x="305" y="4"/>
                    <a:pt x="270" y="10"/>
                  </a:cubicBezTo>
                  <a:cubicBezTo>
                    <a:pt x="0" y="394"/>
                    <a:pt x="410" y="861"/>
                    <a:pt x="462" y="1301"/>
                  </a:cubicBezTo>
                  <a:lnTo>
                    <a:pt x="960" y="1199"/>
                  </a:lnTo>
                  <a:cubicBezTo>
                    <a:pt x="1284" y="932"/>
                    <a:pt x="1298" y="408"/>
                    <a:pt x="1104" y="145"/>
                  </a:cubicBezTo>
                  <a:lnTo>
                    <a:pt x="1104" y="145"/>
                  </a:lnTo>
                  <a:cubicBezTo>
                    <a:pt x="1012" y="202"/>
                    <a:pt x="941" y="223"/>
                    <a:pt x="881" y="223"/>
                  </a:cubicBezTo>
                  <a:cubicBezTo>
                    <a:pt x="687" y="223"/>
                    <a:pt x="612" y="1"/>
                    <a:pt x="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3240875" y="5066125"/>
              <a:ext cx="13650" cy="8600"/>
            </a:xfrm>
            <a:custGeom>
              <a:rect b="b" l="l" r="r" t="t"/>
              <a:pathLst>
                <a:path extrusionOk="0" h="344" w="546">
                  <a:moveTo>
                    <a:pt x="149" y="1"/>
                  </a:moveTo>
                  <a:cubicBezTo>
                    <a:pt x="118" y="1"/>
                    <a:pt x="89" y="6"/>
                    <a:pt x="62" y="19"/>
                  </a:cubicBezTo>
                  <a:cubicBezTo>
                    <a:pt x="41" y="132"/>
                    <a:pt x="1" y="284"/>
                    <a:pt x="214" y="343"/>
                  </a:cubicBezTo>
                  <a:cubicBezTo>
                    <a:pt x="387" y="341"/>
                    <a:pt x="524" y="272"/>
                    <a:pt x="546" y="161"/>
                  </a:cubicBezTo>
                  <a:cubicBezTo>
                    <a:pt x="436" y="98"/>
                    <a:pt x="27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3252950" y="4910350"/>
              <a:ext cx="60650" cy="44575"/>
            </a:xfrm>
            <a:custGeom>
              <a:rect b="b" l="l" r="r" t="t"/>
              <a:pathLst>
                <a:path extrusionOk="0" h="1783" w="2426">
                  <a:moveTo>
                    <a:pt x="1438" y="0"/>
                  </a:moveTo>
                  <a:cubicBezTo>
                    <a:pt x="1076" y="52"/>
                    <a:pt x="910" y="256"/>
                    <a:pt x="588" y="303"/>
                  </a:cubicBezTo>
                  <a:cubicBezTo>
                    <a:pt x="1140" y="576"/>
                    <a:pt x="1" y="434"/>
                    <a:pt x="479" y="824"/>
                  </a:cubicBezTo>
                  <a:cubicBezTo>
                    <a:pt x="700" y="1397"/>
                    <a:pt x="1329" y="1544"/>
                    <a:pt x="1945" y="1772"/>
                  </a:cubicBezTo>
                  <a:cubicBezTo>
                    <a:pt x="1979" y="1779"/>
                    <a:pt x="2015" y="1782"/>
                    <a:pt x="2052" y="1782"/>
                  </a:cubicBezTo>
                  <a:cubicBezTo>
                    <a:pt x="2220" y="1782"/>
                    <a:pt x="2398" y="1707"/>
                    <a:pt x="2398" y="1561"/>
                  </a:cubicBezTo>
                  <a:cubicBezTo>
                    <a:pt x="2426" y="997"/>
                    <a:pt x="2156" y="292"/>
                    <a:pt x="1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3382725" y="5059950"/>
              <a:ext cx="228675" cy="133500"/>
            </a:xfrm>
            <a:custGeom>
              <a:rect b="b" l="l" r="r" t="t"/>
              <a:pathLst>
                <a:path extrusionOk="0" h="5340" w="9147">
                  <a:moveTo>
                    <a:pt x="1988" y="1"/>
                  </a:moveTo>
                  <a:cubicBezTo>
                    <a:pt x="1687" y="600"/>
                    <a:pt x="1121" y="545"/>
                    <a:pt x="908" y="1144"/>
                  </a:cubicBezTo>
                  <a:cubicBezTo>
                    <a:pt x="802" y="1080"/>
                    <a:pt x="709" y="949"/>
                    <a:pt x="579" y="949"/>
                  </a:cubicBezTo>
                  <a:cubicBezTo>
                    <a:pt x="547" y="949"/>
                    <a:pt x="512" y="957"/>
                    <a:pt x="475" y="976"/>
                  </a:cubicBezTo>
                  <a:lnTo>
                    <a:pt x="754" y="1433"/>
                  </a:lnTo>
                  <a:cubicBezTo>
                    <a:pt x="725" y="1448"/>
                    <a:pt x="690" y="1455"/>
                    <a:pt x="652" y="1455"/>
                  </a:cubicBezTo>
                  <a:cubicBezTo>
                    <a:pt x="468" y="1455"/>
                    <a:pt x="201" y="1309"/>
                    <a:pt x="65" y="1309"/>
                  </a:cubicBezTo>
                  <a:cubicBezTo>
                    <a:pt x="48" y="1309"/>
                    <a:pt x="32" y="1312"/>
                    <a:pt x="20" y="1317"/>
                  </a:cubicBezTo>
                  <a:lnTo>
                    <a:pt x="247" y="1481"/>
                  </a:lnTo>
                  <a:cubicBezTo>
                    <a:pt x="77" y="1611"/>
                    <a:pt x="1" y="1689"/>
                    <a:pt x="174" y="1895"/>
                  </a:cubicBezTo>
                  <a:cubicBezTo>
                    <a:pt x="339" y="1917"/>
                    <a:pt x="428" y="2130"/>
                    <a:pt x="520" y="2130"/>
                  </a:cubicBezTo>
                  <a:cubicBezTo>
                    <a:pt x="555" y="2130"/>
                    <a:pt x="589" y="2100"/>
                    <a:pt x="628" y="2021"/>
                  </a:cubicBezTo>
                  <a:lnTo>
                    <a:pt x="628" y="2021"/>
                  </a:lnTo>
                  <a:cubicBezTo>
                    <a:pt x="1464" y="2352"/>
                    <a:pt x="453" y="2518"/>
                    <a:pt x="1069" y="2947"/>
                  </a:cubicBezTo>
                  <a:cubicBezTo>
                    <a:pt x="1597" y="3354"/>
                    <a:pt x="2786" y="3657"/>
                    <a:pt x="3089" y="4256"/>
                  </a:cubicBezTo>
                  <a:cubicBezTo>
                    <a:pt x="3280" y="4324"/>
                    <a:pt x="3394" y="4350"/>
                    <a:pt x="3464" y="4350"/>
                  </a:cubicBezTo>
                  <a:cubicBezTo>
                    <a:pt x="3683" y="4350"/>
                    <a:pt x="3479" y="4100"/>
                    <a:pt x="3843" y="4100"/>
                  </a:cubicBezTo>
                  <a:cubicBezTo>
                    <a:pt x="3865" y="4100"/>
                    <a:pt x="3888" y="4100"/>
                    <a:pt x="3913" y="4102"/>
                  </a:cubicBezTo>
                  <a:cubicBezTo>
                    <a:pt x="4292" y="4240"/>
                    <a:pt x="3925" y="4292"/>
                    <a:pt x="3956" y="4448"/>
                  </a:cubicBezTo>
                  <a:cubicBezTo>
                    <a:pt x="4247" y="4626"/>
                    <a:pt x="5088" y="4578"/>
                    <a:pt x="5147" y="5038"/>
                  </a:cubicBezTo>
                  <a:cubicBezTo>
                    <a:pt x="5779" y="5254"/>
                    <a:pt x="6548" y="5339"/>
                    <a:pt x="7239" y="5339"/>
                  </a:cubicBezTo>
                  <a:cubicBezTo>
                    <a:pt x="7480" y="5339"/>
                    <a:pt x="7712" y="5329"/>
                    <a:pt x="7925" y="5310"/>
                  </a:cubicBezTo>
                  <a:cubicBezTo>
                    <a:pt x="8327" y="5244"/>
                    <a:pt x="8043" y="4306"/>
                    <a:pt x="8725" y="4197"/>
                  </a:cubicBezTo>
                  <a:lnTo>
                    <a:pt x="8394" y="4100"/>
                  </a:lnTo>
                  <a:cubicBezTo>
                    <a:pt x="8505" y="3702"/>
                    <a:pt x="8640" y="3572"/>
                    <a:pt x="8647" y="3117"/>
                  </a:cubicBezTo>
                  <a:cubicBezTo>
                    <a:pt x="8602" y="3105"/>
                    <a:pt x="8563" y="3099"/>
                    <a:pt x="8529" y="3099"/>
                  </a:cubicBezTo>
                  <a:cubicBezTo>
                    <a:pt x="8320" y="3099"/>
                    <a:pt x="8288" y="3297"/>
                    <a:pt x="8077" y="3297"/>
                  </a:cubicBezTo>
                  <a:cubicBezTo>
                    <a:pt x="8043" y="3297"/>
                    <a:pt x="8005" y="3292"/>
                    <a:pt x="7960" y="3280"/>
                  </a:cubicBezTo>
                  <a:lnTo>
                    <a:pt x="7963" y="3280"/>
                  </a:lnTo>
                  <a:cubicBezTo>
                    <a:pt x="7792" y="3081"/>
                    <a:pt x="7678" y="2842"/>
                    <a:pt x="7714" y="2717"/>
                  </a:cubicBezTo>
                  <a:lnTo>
                    <a:pt x="7714" y="2717"/>
                  </a:lnTo>
                  <a:cubicBezTo>
                    <a:pt x="7878" y="2803"/>
                    <a:pt x="8012" y="2834"/>
                    <a:pt x="8130" y="2834"/>
                  </a:cubicBezTo>
                  <a:cubicBezTo>
                    <a:pt x="8427" y="2834"/>
                    <a:pt x="8618" y="2638"/>
                    <a:pt x="8919" y="2638"/>
                  </a:cubicBezTo>
                  <a:cubicBezTo>
                    <a:pt x="8952" y="2638"/>
                    <a:pt x="8986" y="2641"/>
                    <a:pt x="9021" y="2646"/>
                  </a:cubicBezTo>
                  <a:cubicBezTo>
                    <a:pt x="9147" y="2487"/>
                    <a:pt x="8694" y="1992"/>
                    <a:pt x="8862" y="1708"/>
                  </a:cubicBezTo>
                  <a:cubicBezTo>
                    <a:pt x="8391" y="1545"/>
                    <a:pt x="8050" y="1343"/>
                    <a:pt x="7664" y="1334"/>
                  </a:cubicBezTo>
                  <a:cubicBezTo>
                    <a:pt x="6980" y="1402"/>
                    <a:pt x="7176" y="1919"/>
                    <a:pt x="6812" y="2132"/>
                  </a:cubicBezTo>
                  <a:cubicBezTo>
                    <a:pt x="6738" y="2013"/>
                    <a:pt x="6222" y="1864"/>
                    <a:pt x="6352" y="1698"/>
                  </a:cubicBezTo>
                  <a:lnTo>
                    <a:pt x="6352" y="1698"/>
                  </a:lnTo>
                  <a:cubicBezTo>
                    <a:pt x="6305" y="1756"/>
                    <a:pt x="6234" y="1786"/>
                    <a:pt x="6148" y="1786"/>
                  </a:cubicBezTo>
                  <a:cubicBezTo>
                    <a:pt x="6035" y="1786"/>
                    <a:pt x="5899" y="1733"/>
                    <a:pt x="5763" y="1620"/>
                  </a:cubicBezTo>
                  <a:lnTo>
                    <a:pt x="5931" y="1447"/>
                  </a:lnTo>
                  <a:cubicBezTo>
                    <a:pt x="5747" y="1431"/>
                    <a:pt x="5544" y="1416"/>
                    <a:pt x="5358" y="1416"/>
                  </a:cubicBezTo>
                  <a:cubicBezTo>
                    <a:pt x="5172" y="1416"/>
                    <a:pt x="5004" y="1431"/>
                    <a:pt x="4891" y="1474"/>
                  </a:cubicBezTo>
                  <a:cubicBezTo>
                    <a:pt x="4858" y="1159"/>
                    <a:pt x="4441" y="782"/>
                    <a:pt x="4294" y="602"/>
                  </a:cubicBezTo>
                  <a:cubicBezTo>
                    <a:pt x="3837" y="353"/>
                    <a:pt x="3151" y="685"/>
                    <a:pt x="3020" y="114"/>
                  </a:cubicBezTo>
                  <a:cubicBezTo>
                    <a:pt x="3019" y="114"/>
                    <a:pt x="3018" y="114"/>
                    <a:pt x="3017" y="114"/>
                  </a:cubicBezTo>
                  <a:cubicBezTo>
                    <a:pt x="2738" y="114"/>
                    <a:pt x="2652" y="384"/>
                    <a:pt x="2352" y="420"/>
                  </a:cubicBezTo>
                  <a:lnTo>
                    <a:pt x="19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3493750" y="4945275"/>
              <a:ext cx="40925" cy="23525"/>
            </a:xfrm>
            <a:custGeom>
              <a:rect b="b" l="l" r="r" t="t"/>
              <a:pathLst>
                <a:path extrusionOk="0" h="941" w="1637">
                  <a:moveTo>
                    <a:pt x="684" y="1"/>
                  </a:moveTo>
                  <a:cubicBezTo>
                    <a:pt x="647" y="1"/>
                    <a:pt x="611" y="9"/>
                    <a:pt x="576" y="29"/>
                  </a:cubicBezTo>
                  <a:cubicBezTo>
                    <a:pt x="389" y="135"/>
                    <a:pt x="0" y="320"/>
                    <a:pt x="374" y="630"/>
                  </a:cubicBezTo>
                  <a:cubicBezTo>
                    <a:pt x="574" y="787"/>
                    <a:pt x="831" y="940"/>
                    <a:pt x="1069" y="940"/>
                  </a:cubicBezTo>
                  <a:cubicBezTo>
                    <a:pt x="1115" y="940"/>
                    <a:pt x="1161" y="934"/>
                    <a:pt x="1206" y="922"/>
                  </a:cubicBezTo>
                  <a:cubicBezTo>
                    <a:pt x="1324" y="754"/>
                    <a:pt x="1637" y="420"/>
                    <a:pt x="1158" y="206"/>
                  </a:cubicBezTo>
                  <a:cubicBezTo>
                    <a:pt x="1012" y="158"/>
                    <a:pt x="844" y="1"/>
                    <a:pt x="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3596350" y="5080775"/>
              <a:ext cx="42175" cy="28375"/>
            </a:xfrm>
            <a:custGeom>
              <a:rect b="b" l="l" r="r" t="t"/>
              <a:pathLst>
                <a:path extrusionOk="0" h="1135" w="1687">
                  <a:moveTo>
                    <a:pt x="772" y="1"/>
                  </a:moveTo>
                  <a:cubicBezTo>
                    <a:pt x="602" y="1"/>
                    <a:pt x="479" y="86"/>
                    <a:pt x="339" y="136"/>
                  </a:cubicBezTo>
                  <a:cubicBezTo>
                    <a:pt x="0" y="399"/>
                    <a:pt x="568" y="1048"/>
                    <a:pt x="1132" y="1121"/>
                  </a:cubicBezTo>
                  <a:cubicBezTo>
                    <a:pt x="1194" y="1130"/>
                    <a:pt x="1247" y="1134"/>
                    <a:pt x="1293" y="1134"/>
                  </a:cubicBezTo>
                  <a:cubicBezTo>
                    <a:pt x="1640" y="1134"/>
                    <a:pt x="1582" y="899"/>
                    <a:pt x="1686" y="683"/>
                  </a:cubicBezTo>
                  <a:cubicBezTo>
                    <a:pt x="1620" y="442"/>
                    <a:pt x="1284" y="236"/>
                    <a:pt x="947" y="30"/>
                  </a:cubicBezTo>
                  <a:cubicBezTo>
                    <a:pt x="883" y="9"/>
                    <a:pt x="825" y="1"/>
                    <a:pt x="7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3496275" y="4729250"/>
              <a:ext cx="63675" cy="43675"/>
            </a:xfrm>
            <a:custGeom>
              <a:rect b="b" l="l" r="r" t="t"/>
              <a:pathLst>
                <a:path extrusionOk="0" h="1747" w="2547">
                  <a:moveTo>
                    <a:pt x="639" y="1"/>
                  </a:moveTo>
                  <a:cubicBezTo>
                    <a:pt x="526" y="1"/>
                    <a:pt x="411" y="47"/>
                    <a:pt x="292" y="166"/>
                  </a:cubicBezTo>
                  <a:cubicBezTo>
                    <a:pt x="214" y="474"/>
                    <a:pt x="1" y="853"/>
                    <a:pt x="285" y="1160"/>
                  </a:cubicBezTo>
                  <a:cubicBezTo>
                    <a:pt x="399" y="1418"/>
                    <a:pt x="583" y="1481"/>
                    <a:pt x="791" y="1481"/>
                  </a:cubicBezTo>
                  <a:cubicBezTo>
                    <a:pt x="985" y="1481"/>
                    <a:pt x="1201" y="1426"/>
                    <a:pt x="1402" y="1426"/>
                  </a:cubicBezTo>
                  <a:cubicBezTo>
                    <a:pt x="1611" y="1426"/>
                    <a:pt x="1803" y="1486"/>
                    <a:pt x="1936" y="1729"/>
                  </a:cubicBezTo>
                  <a:cubicBezTo>
                    <a:pt x="1985" y="1741"/>
                    <a:pt x="2029" y="1746"/>
                    <a:pt x="2068" y="1746"/>
                  </a:cubicBezTo>
                  <a:cubicBezTo>
                    <a:pt x="2265" y="1746"/>
                    <a:pt x="2351" y="1614"/>
                    <a:pt x="2416" y="1501"/>
                  </a:cubicBezTo>
                  <a:cubicBezTo>
                    <a:pt x="2547" y="829"/>
                    <a:pt x="1408" y="1239"/>
                    <a:pt x="1602" y="497"/>
                  </a:cubicBezTo>
                  <a:cubicBezTo>
                    <a:pt x="1246" y="340"/>
                    <a:pt x="946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3542100" y="4874800"/>
              <a:ext cx="31525" cy="21350"/>
            </a:xfrm>
            <a:custGeom>
              <a:rect b="b" l="l" r="r" t="t"/>
              <a:pathLst>
                <a:path extrusionOk="0" h="854" w="1261">
                  <a:moveTo>
                    <a:pt x="421" y="1"/>
                  </a:moveTo>
                  <a:cubicBezTo>
                    <a:pt x="378" y="1"/>
                    <a:pt x="337" y="6"/>
                    <a:pt x="299" y="16"/>
                  </a:cubicBezTo>
                  <a:cubicBezTo>
                    <a:pt x="207" y="181"/>
                    <a:pt x="1" y="250"/>
                    <a:pt x="136" y="510"/>
                  </a:cubicBezTo>
                  <a:cubicBezTo>
                    <a:pt x="210" y="708"/>
                    <a:pt x="516" y="854"/>
                    <a:pt x="756" y="854"/>
                  </a:cubicBezTo>
                  <a:cubicBezTo>
                    <a:pt x="798" y="854"/>
                    <a:pt x="838" y="849"/>
                    <a:pt x="875" y="840"/>
                  </a:cubicBezTo>
                  <a:cubicBezTo>
                    <a:pt x="1029" y="743"/>
                    <a:pt x="1261" y="544"/>
                    <a:pt x="1062" y="316"/>
                  </a:cubicBezTo>
                  <a:cubicBezTo>
                    <a:pt x="967" y="147"/>
                    <a:pt x="663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3584800" y="4947700"/>
              <a:ext cx="22225" cy="14475"/>
            </a:xfrm>
            <a:custGeom>
              <a:rect b="b" l="l" r="r" t="t"/>
              <a:pathLst>
                <a:path extrusionOk="0" h="579" w="889">
                  <a:moveTo>
                    <a:pt x="296" y="1"/>
                  </a:moveTo>
                  <a:cubicBezTo>
                    <a:pt x="126" y="128"/>
                    <a:pt x="0" y="195"/>
                    <a:pt x="60" y="417"/>
                  </a:cubicBezTo>
                  <a:lnTo>
                    <a:pt x="543" y="578"/>
                  </a:lnTo>
                  <a:cubicBezTo>
                    <a:pt x="614" y="481"/>
                    <a:pt x="888" y="420"/>
                    <a:pt x="716" y="195"/>
                  </a:cubicBezTo>
                  <a:cubicBezTo>
                    <a:pt x="538" y="131"/>
                    <a:pt x="486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3573950" y="4881225"/>
              <a:ext cx="26975" cy="20950"/>
            </a:xfrm>
            <a:custGeom>
              <a:rect b="b" l="l" r="r" t="t"/>
              <a:pathLst>
                <a:path extrusionOk="0" h="838" w="1079">
                  <a:moveTo>
                    <a:pt x="413" y="0"/>
                  </a:moveTo>
                  <a:cubicBezTo>
                    <a:pt x="171" y="64"/>
                    <a:pt x="1" y="225"/>
                    <a:pt x="10" y="455"/>
                  </a:cubicBezTo>
                  <a:cubicBezTo>
                    <a:pt x="261" y="621"/>
                    <a:pt x="335" y="815"/>
                    <a:pt x="602" y="817"/>
                  </a:cubicBezTo>
                  <a:cubicBezTo>
                    <a:pt x="664" y="831"/>
                    <a:pt x="716" y="838"/>
                    <a:pt x="760" y="838"/>
                  </a:cubicBezTo>
                  <a:cubicBezTo>
                    <a:pt x="1046" y="838"/>
                    <a:pt x="1019" y="569"/>
                    <a:pt x="1078" y="372"/>
                  </a:cubicBezTo>
                  <a:cubicBezTo>
                    <a:pt x="894" y="175"/>
                    <a:pt x="666" y="69"/>
                    <a:pt x="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3615700" y="4945225"/>
              <a:ext cx="65775" cy="43225"/>
            </a:xfrm>
            <a:custGeom>
              <a:rect b="b" l="l" r="r" t="t"/>
              <a:pathLst>
                <a:path extrusionOk="0" h="1729" w="2631">
                  <a:moveTo>
                    <a:pt x="848" y="0"/>
                  </a:moveTo>
                  <a:cubicBezTo>
                    <a:pt x="763" y="156"/>
                    <a:pt x="680" y="313"/>
                    <a:pt x="394" y="339"/>
                  </a:cubicBezTo>
                  <a:cubicBezTo>
                    <a:pt x="536" y="500"/>
                    <a:pt x="391" y="592"/>
                    <a:pt x="332" y="718"/>
                  </a:cubicBezTo>
                  <a:cubicBezTo>
                    <a:pt x="0" y="1156"/>
                    <a:pt x="967" y="1326"/>
                    <a:pt x="1338" y="1679"/>
                  </a:cubicBezTo>
                  <a:cubicBezTo>
                    <a:pt x="1475" y="1713"/>
                    <a:pt x="1601" y="1729"/>
                    <a:pt x="1718" y="1729"/>
                  </a:cubicBezTo>
                  <a:cubicBezTo>
                    <a:pt x="2306" y="1729"/>
                    <a:pt x="2631" y="1334"/>
                    <a:pt x="2591" y="943"/>
                  </a:cubicBezTo>
                  <a:cubicBezTo>
                    <a:pt x="2362" y="651"/>
                    <a:pt x="1724" y="438"/>
                    <a:pt x="1907" y="161"/>
                  </a:cubicBezTo>
                  <a:cubicBezTo>
                    <a:pt x="1832" y="142"/>
                    <a:pt x="1747" y="138"/>
                    <a:pt x="1657" y="138"/>
                  </a:cubicBezTo>
                  <a:cubicBezTo>
                    <a:pt x="1586" y="138"/>
                    <a:pt x="1511" y="140"/>
                    <a:pt x="1435" y="140"/>
                  </a:cubicBezTo>
                  <a:cubicBezTo>
                    <a:pt x="1240" y="140"/>
                    <a:pt x="1035" y="123"/>
                    <a:pt x="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3700175" y="5081500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903" y="1"/>
                  </a:moveTo>
                  <a:lnTo>
                    <a:pt x="271" y="334"/>
                  </a:lnTo>
                  <a:cubicBezTo>
                    <a:pt x="389" y="607"/>
                    <a:pt x="320" y="749"/>
                    <a:pt x="82" y="749"/>
                  </a:cubicBezTo>
                  <a:cubicBezTo>
                    <a:pt x="57" y="749"/>
                    <a:pt x="30" y="747"/>
                    <a:pt x="1" y="744"/>
                  </a:cubicBezTo>
                  <a:lnTo>
                    <a:pt x="1" y="744"/>
                  </a:lnTo>
                  <a:cubicBezTo>
                    <a:pt x="1029" y="945"/>
                    <a:pt x="522" y="1900"/>
                    <a:pt x="1550" y="2264"/>
                  </a:cubicBezTo>
                  <a:cubicBezTo>
                    <a:pt x="1597" y="2269"/>
                    <a:pt x="1642" y="2271"/>
                    <a:pt x="1686" y="2271"/>
                  </a:cubicBezTo>
                  <a:cubicBezTo>
                    <a:pt x="2085" y="2271"/>
                    <a:pt x="2325" y="2089"/>
                    <a:pt x="2317" y="1805"/>
                  </a:cubicBezTo>
                  <a:cubicBezTo>
                    <a:pt x="1708" y="1405"/>
                    <a:pt x="2369" y="1230"/>
                    <a:pt x="2400" y="971"/>
                  </a:cubicBezTo>
                  <a:cubicBezTo>
                    <a:pt x="2066" y="870"/>
                    <a:pt x="1535" y="199"/>
                    <a:pt x="9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3605150" y="4881675"/>
              <a:ext cx="32175" cy="20075"/>
            </a:xfrm>
            <a:custGeom>
              <a:rect b="b" l="l" r="r" t="t"/>
              <a:pathLst>
                <a:path extrusionOk="0" h="803" w="1287">
                  <a:moveTo>
                    <a:pt x="424" y="1"/>
                  </a:moveTo>
                  <a:cubicBezTo>
                    <a:pt x="372" y="1"/>
                    <a:pt x="320" y="3"/>
                    <a:pt x="271" y="8"/>
                  </a:cubicBezTo>
                  <a:cubicBezTo>
                    <a:pt x="1" y="98"/>
                    <a:pt x="18" y="456"/>
                    <a:pt x="280" y="657"/>
                  </a:cubicBezTo>
                  <a:cubicBezTo>
                    <a:pt x="448" y="771"/>
                    <a:pt x="620" y="803"/>
                    <a:pt x="785" y="803"/>
                  </a:cubicBezTo>
                  <a:cubicBezTo>
                    <a:pt x="965" y="803"/>
                    <a:pt x="1137" y="765"/>
                    <a:pt x="1287" y="754"/>
                  </a:cubicBezTo>
                  <a:cubicBezTo>
                    <a:pt x="1239" y="527"/>
                    <a:pt x="1083" y="297"/>
                    <a:pt x="1090" y="103"/>
                  </a:cubicBezTo>
                  <a:cubicBezTo>
                    <a:pt x="888" y="42"/>
                    <a:pt x="644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3628200" y="4860725"/>
              <a:ext cx="34175" cy="23550"/>
            </a:xfrm>
            <a:custGeom>
              <a:rect b="b" l="l" r="r" t="t"/>
              <a:pathLst>
                <a:path extrusionOk="0" h="942" w="1367">
                  <a:moveTo>
                    <a:pt x="855" y="1"/>
                  </a:moveTo>
                  <a:cubicBezTo>
                    <a:pt x="628" y="216"/>
                    <a:pt x="119" y="29"/>
                    <a:pt x="0" y="349"/>
                  </a:cubicBezTo>
                  <a:cubicBezTo>
                    <a:pt x="55" y="612"/>
                    <a:pt x="223" y="780"/>
                    <a:pt x="497" y="922"/>
                  </a:cubicBezTo>
                  <a:cubicBezTo>
                    <a:pt x="573" y="935"/>
                    <a:pt x="643" y="941"/>
                    <a:pt x="707" y="941"/>
                  </a:cubicBezTo>
                  <a:cubicBezTo>
                    <a:pt x="842" y="941"/>
                    <a:pt x="950" y="912"/>
                    <a:pt x="1030" y="851"/>
                  </a:cubicBezTo>
                  <a:cubicBezTo>
                    <a:pt x="952" y="524"/>
                    <a:pt x="1367" y="320"/>
                    <a:pt x="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3628025" y="4737700"/>
              <a:ext cx="27200" cy="18550"/>
            </a:xfrm>
            <a:custGeom>
              <a:rect b="b" l="l" r="r" t="t"/>
              <a:pathLst>
                <a:path extrusionOk="0" h="742" w="1088">
                  <a:moveTo>
                    <a:pt x="593" y="1"/>
                  </a:moveTo>
                  <a:cubicBezTo>
                    <a:pt x="555" y="1"/>
                    <a:pt x="513" y="8"/>
                    <a:pt x="467" y="24"/>
                  </a:cubicBezTo>
                  <a:cubicBezTo>
                    <a:pt x="0" y="159"/>
                    <a:pt x="213" y="709"/>
                    <a:pt x="715" y="742"/>
                  </a:cubicBezTo>
                  <a:cubicBezTo>
                    <a:pt x="976" y="725"/>
                    <a:pt x="1087" y="569"/>
                    <a:pt x="1078" y="370"/>
                  </a:cubicBezTo>
                  <a:cubicBezTo>
                    <a:pt x="918" y="245"/>
                    <a:pt x="815" y="1"/>
                    <a:pt x="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3761450" y="4895600"/>
              <a:ext cx="18250" cy="11750"/>
            </a:xfrm>
            <a:custGeom>
              <a:rect b="b" l="l" r="r" t="t"/>
              <a:pathLst>
                <a:path extrusionOk="0" h="470" w="730">
                  <a:moveTo>
                    <a:pt x="231" y="0"/>
                  </a:moveTo>
                  <a:cubicBezTo>
                    <a:pt x="229" y="0"/>
                    <a:pt x="226" y="0"/>
                    <a:pt x="223" y="1"/>
                  </a:cubicBezTo>
                  <a:cubicBezTo>
                    <a:pt x="13" y="10"/>
                    <a:pt x="67" y="173"/>
                    <a:pt x="1" y="292"/>
                  </a:cubicBezTo>
                  <a:lnTo>
                    <a:pt x="519" y="469"/>
                  </a:lnTo>
                  <a:cubicBezTo>
                    <a:pt x="730" y="369"/>
                    <a:pt x="442" y="0"/>
                    <a:pt x="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3845000" y="3996900"/>
              <a:ext cx="5225" cy="1850"/>
            </a:xfrm>
            <a:custGeom>
              <a:rect b="b" l="l" r="r" t="t"/>
              <a:pathLst>
                <a:path extrusionOk="0" h="74" w="209">
                  <a:moveTo>
                    <a:pt x="121" y="1"/>
                  </a:moveTo>
                  <a:cubicBezTo>
                    <a:pt x="111" y="1"/>
                    <a:pt x="101" y="3"/>
                    <a:pt x="90" y="10"/>
                  </a:cubicBezTo>
                  <a:cubicBezTo>
                    <a:pt x="83" y="47"/>
                    <a:pt x="0" y="29"/>
                    <a:pt x="36" y="74"/>
                  </a:cubicBezTo>
                  <a:lnTo>
                    <a:pt x="209" y="74"/>
                  </a:lnTo>
                  <a:cubicBezTo>
                    <a:pt x="183" y="36"/>
                    <a:pt x="155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3858500" y="4573425"/>
              <a:ext cx="149675" cy="129025"/>
            </a:xfrm>
            <a:custGeom>
              <a:rect b="b" l="l" r="r" t="t"/>
              <a:pathLst>
                <a:path extrusionOk="0" h="5161" w="5987">
                  <a:moveTo>
                    <a:pt x="3732" y="0"/>
                  </a:moveTo>
                  <a:cubicBezTo>
                    <a:pt x="3775" y="114"/>
                    <a:pt x="3749" y="277"/>
                    <a:pt x="3640" y="317"/>
                  </a:cubicBezTo>
                  <a:cubicBezTo>
                    <a:pt x="3557" y="379"/>
                    <a:pt x="3465" y="405"/>
                    <a:pt x="3374" y="405"/>
                  </a:cubicBezTo>
                  <a:cubicBezTo>
                    <a:pt x="3160" y="405"/>
                    <a:pt x="2948" y="258"/>
                    <a:pt x="2859" y="74"/>
                  </a:cubicBezTo>
                  <a:cubicBezTo>
                    <a:pt x="2451" y="554"/>
                    <a:pt x="1466" y="142"/>
                    <a:pt x="1381" y="973"/>
                  </a:cubicBezTo>
                  <a:cubicBezTo>
                    <a:pt x="1319" y="1084"/>
                    <a:pt x="1241" y="1129"/>
                    <a:pt x="1153" y="1129"/>
                  </a:cubicBezTo>
                  <a:cubicBezTo>
                    <a:pt x="830" y="1129"/>
                    <a:pt x="366" y="529"/>
                    <a:pt x="0" y="325"/>
                  </a:cubicBezTo>
                  <a:lnTo>
                    <a:pt x="0" y="325"/>
                  </a:lnTo>
                  <a:cubicBezTo>
                    <a:pt x="183" y="732"/>
                    <a:pt x="1016" y="999"/>
                    <a:pt x="988" y="1537"/>
                  </a:cubicBezTo>
                  <a:lnTo>
                    <a:pt x="727" y="1483"/>
                  </a:lnTo>
                  <a:lnTo>
                    <a:pt x="727" y="1483"/>
                  </a:lnTo>
                  <a:cubicBezTo>
                    <a:pt x="801" y="1902"/>
                    <a:pt x="803" y="2274"/>
                    <a:pt x="1243" y="2664"/>
                  </a:cubicBezTo>
                  <a:lnTo>
                    <a:pt x="798" y="2574"/>
                  </a:lnTo>
                  <a:lnTo>
                    <a:pt x="798" y="2574"/>
                  </a:lnTo>
                  <a:cubicBezTo>
                    <a:pt x="1073" y="2761"/>
                    <a:pt x="1646" y="3046"/>
                    <a:pt x="1362" y="3389"/>
                  </a:cubicBezTo>
                  <a:cubicBezTo>
                    <a:pt x="1539" y="3988"/>
                    <a:pt x="2473" y="3981"/>
                    <a:pt x="2679" y="4523"/>
                  </a:cubicBezTo>
                  <a:cubicBezTo>
                    <a:pt x="2695" y="4527"/>
                    <a:pt x="2713" y="4528"/>
                    <a:pt x="2733" y="4528"/>
                  </a:cubicBezTo>
                  <a:cubicBezTo>
                    <a:pt x="2840" y="4528"/>
                    <a:pt x="2988" y="4480"/>
                    <a:pt x="3169" y="4464"/>
                  </a:cubicBezTo>
                  <a:cubicBezTo>
                    <a:pt x="3571" y="4587"/>
                    <a:pt x="3434" y="4919"/>
                    <a:pt x="3642" y="5160"/>
                  </a:cubicBezTo>
                  <a:lnTo>
                    <a:pt x="3581" y="4656"/>
                  </a:lnTo>
                  <a:cubicBezTo>
                    <a:pt x="3635" y="4599"/>
                    <a:pt x="3701" y="4576"/>
                    <a:pt x="3772" y="4576"/>
                  </a:cubicBezTo>
                  <a:cubicBezTo>
                    <a:pt x="4072" y="4576"/>
                    <a:pt x="4476" y="4980"/>
                    <a:pt x="4564" y="4980"/>
                  </a:cubicBezTo>
                  <a:cubicBezTo>
                    <a:pt x="4565" y="4980"/>
                    <a:pt x="4565" y="4980"/>
                    <a:pt x="4566" y="4980"/>
                  </a:cubicBezTo>
                  <a:cubicBezTo>
                    <a:pt x="4590" y="4888"/>
                    <a:pt x="4315" y="4627"/>
                    <a:pt x="4481" y="4535"/>
                  </a:cubicBezTo>
                  <a:cubicBezTo>
                    <a:pt x="4829" y="4481"/>
                    <a:pt x="5385" y="4455"/>
                    <a:pt x="5409" y="3964"/>
                  </a:cubicBezTo>
                  <a:lnTo>
                    <a:pt x="5222" y="3851"/>
                  </a:lnTo>
                  <a:cubicBezTo>
                    <a:pt x="5473" y="3517"/>
                    <a:pt x="5603" y="2948"/>
                    <a:pt x="5987" y="2847"/>
                  </a:cubicBezTo>
                  <a:cubicBezTo>
                    <a:pt x="5938" y="2813"/>
                    <a:pt x="5906" y="2801"/>
                    <a:pt x="5884" y="2801"/>
                  </a:cubicBezTo>
                  <a:cubicBezTo>
                    <a:pt x="5820" y="2801"/>
                    <a:pt x="5835" y="2902"/>
                    <a:pt x="5775" y="2902"/>
                  </a:cubicBezTo>
                  <a:cubicBezTo>
                    <a:pt x="5759" y="2902"/>
                    <a:pt x="5736" y="2895"/>
                    <a:pt x="5705" y="2875"/>
                  </a:cubicBezTo>
                  <a:cubicBezTo>
                    <a:pt x="5468" y="2551"/>
                    <a:pt x="5198" y="1712"/>
                    <a:pt x="4950" y="1108"/>
                  </a:cubicBezTo>
                  <a:cubicBezTo>
                    <a:pt x="4403" y="940"/>
                    <a:pt x="3962" y="192"/>
                    <a:pt x="3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3859850" y="4597750"/>
              <a:ext cx="8850" cy="6125"/>
            </a:xfrm>
            <a:custGeom>
              <a:rect b="b" l="l" r="r" t="t"/>
              <a:pathLst>
                <a:path extrusionOk="0" h="245" w="354">
                  <a:moveTo>
                    <a:pt x="36" y="0"/>
                  </a:moveTo>
                  <a:cubicBezTo>
                    <a:pt x="24" y="0"/>
                    <a:pt x="12" y="2"/>
                    <a:pt x="1" y="8"/>
                  </a:cubicBezTo>
                  <a:lnTo>
                    <a:pt x="354" y="244"/>
                  </a:lnTo>
                  <a:lnTo>
                    <a:pt x="351" y="211"/>
                  </a:lnTo>
                  <a:cubicBezTo>
                    <a:pt x="248" y="160"/>
                    <a:pt x="134" y="0"/>
                    <a:pt x="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3889100" y="4664400"/>
              <a:ext cx="5525" cy="4175"/>
            </a:xfrm>
            <a:custGeom>
              <a:rect b="b" l="l" r="r" t="t"/>
              <a:pathLst>
                <a:path extrusionOk="0" h="167" w="221">
                  <a:moveTo>
                    <a:pt x="57" y="1"/>
                  </a:moveTo>
                  <a:lnTo>
                    <a:pt x="57" y="1"/>
                  </a:lnTo>
                  <a:cubicBezTo>
                    <a:pt x="1" y="122"/>
                    <a:pt x="112" y="145"/>
                    <a:pt x="221" y="167"/>
                  </a:cubicBezTo>
                  <a:cubicBezTo>
                    <a:pt x="209" y="63"/>
                    <a:pt x="98" y="4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3923050" y="5151250"/>
              <a:ext cx="11675" cy="6300"/>
            </a:xfrm>
            <a:custGeom>
              <a:rect b="b" l="l" r="r" t="t"/>
              <a:pathLst>
                <a:path extrusionOk="0" h="252" w="467">
                  <a:moveTo>
                    <a:pt x="137" y="1"/>
                  </a:moveTo>
                  <a:cubicBezTo>
                    <a:pt x="21" y="1"/>
                    <a:pt x="1" y="116"/>
                    <a:pt x="70" y="242"/>
                  </a:cubicBezTo>
                  <a:cubicBezTo>
                    <a:pt x="83" y="237"/>
                    <a:pt x="100" y="235"/>
                    <a:pt x="121" y="235"/>
                  </a:cubicBezTo>
                  <a:cubicBezTo>
                    <a:pt x="182" y="235"/>
                    <a:pt x="271" y="252"/>
                    <a:pt x="335" y="252"/>
                  </a:cubicBezTo>
                  <a:cubicBezTo>
                    <a:pt x="425" y="252"/>
                    <a:pt x="466" y="219"/>
                    <a:pt x="317" y="59"/>
                  </a:cubicBezTo>
                  <a:cubicBezTo>
                    <a:pt x="242" y="18"/>
                    <a:pt x="183" y="1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9"/>
            <p:cNvSpPr/>
            <p:nvPr/>
          </p:nvSpPr>
          <p:spPr>
            <a:xfrm>
              <a:off x="3913250" y="4680100"/>
              <a:ext cx="3475" cy="2400"/>
            </a:xfrm>
            <a:custGeom>
              <a:rect b="b" l="l" r="r" t="t"/>
              <a:pathLst>
                <a:path extrusionOk="0" h="96" w="139">
                  <a:moveTo>
                    <a:pt x="65" y="1"/>
                  </a:moveTo>
                  <a:cubicBezTo>
                    <a:pt x="31" y="27"/>
                    <a:pt x="1" y="55"/>
                    <a:pt x="41" y="95"/>
                  </a:cubicBezTo>
                  <a:lnTo>
                    <a:pt x="138" y="1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"/>
            <p:cNvSpPr/>
            <p:nvPr/>
          </p:nvSpPr>
          <p:spPr>
            <a:xfrm>
              <a:off x="3929350" y="4562225"/>
              <a:ext cx="4775" cy="4650"/>
            </a:xfrm>
            <a:custGeom>
              <a:rect b="b" l="l" r="r" t="t"/>
              <a:pathLst>
                <a:path extrusionOk="0" h="186" w="191">
                  <a:moveTo>
                    <a:pt x="145" y="1"/>
                  </a:moveTo>
                  <a:cubicBezTo>
                    <a:pt x="110" y="27"/>
                    <a:pt x="1" y="36"/>
                    <a:pt x="81" y="157"/>
                  </a:cubicBezTo>
                  <a:cubicBezTo>
                    <a:pt x="112" y="177"/>
                    <a:pt x="131" y="186"/>
                    <a:pt x="143" y="186"/>
                  </a:cubicBezTo>
                  <a:cubicBezTo>
                    <a:pt x="191" y="186"/>
                    <a:pt x="119" y="50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3956900" y="4537425"/>
              <a:ext cx="4700" cy="1625"/>
            </a:xfrm>
            <a:custGeom>
              <a:rect b="b" l="l" r="r" t="t"/>
              <a:pathLst>
                <a:path extrusionOk="0" h="65" w="188">
                  <a:moveTo>
                    <a:pt x="76" y="0"/>
                  </a:moveTo>
                  <a:cubicBezTo>
                    <a:pt x="40" y="29"/>
                    <a:pt x="0" y="17"/>
                    <a:pt x="40" y="62"/>
                  </a:cubicBezTo>
                  <a:lnTo>
                    <a:pt x="187" y="64"/>
                  </a:lnTo>
                  <a:cubicBezTo>
                    <a:pt x="187" y="29"/>
                    <a:pt x="114" y="1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3990800" y="4591875"/>
              <a:ext cx="3650" cy="3000"/>
            </a:xfrm>
            <a:custGeom>
              <a:rect b="b" l="l" r="r" t="t"/>
              <a:pathLst>
                <a:path extrusionOk="0" h="120" w="146">
                  <a:moveTo>
                    <a:pt x="72" y="1"/>
                  </a:moveTo>
                  <a:cubicBezTo>
                    <a:pt x="1" y="18"/>
                    <a:pt x="1" y="51"/>
                    <a:pt x="6" y="119"/>
                  </a:cubicBezTo>
                  <a:lnTo>
                    <a:pt x="145" y="20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4053675" y="4575850"/>
              <a:ext cx="46800" cy="43800"/>
            </a:xfrm>
            <a:custGeom>
              <a:rect b="b" l="l" r="r" t="t"/>
              <a:pathLst>
                <a:path extrusionOk="0" h="1752" w="1872">
                  <a:moveTo>
                    <a:pt x="891" y="0"/>
                  </a:moveTo>
                  <a:cubicBezTo>
                    <a:pt x="749" y="353"/>
                    <a:pt x="20" y="95"/>
                    <a:pt x="202" y="573"/>
                  </a:cubicBezTo>
                  <a:cubicBezTo>
                    <a:pt x="194" y="572"/>
                    <a:pt x="187" y="572"/>
                    <a:pt x="180" y="572"/>
                  </a:cubicBezTo>
                  <a:cubicBezTo>
                    <a:pt x="1" y="572"/>
                    <a:pt x="308" y="972"/>
                    <a:pt x="92" y="972"/>
                  </a:cubicBezTo>
                  <a:cubicBezTo>
                    <a:pt x="68" y="972"/>
                    <a:pt x="38" y="968"/>
                    <a:pt x="1" y="957"/>
                  </a:cubicBezTo>
                  <a:lnTo>
                    <a:pt x="1" y="957"/>
                  </a:lnTo>
                  <a:cubicBezTo>
                    <a:pt x="467" y="1191"/>
                    <a:pt x="269" y="1573"/>
                    <a:pt x="801" y="1727"/>
                  </a:cubicBezTo>
                  <a:cubicBezTo>
                    <a:pt x="872" y="1743"/>
                    <a:pt x="937" y="1751"/>
                    <a:pt x="997" y="1751"/>
                  </a:cubicBezTo>
                  <a:cubicBezTo>
                    <a:pt x="1481" y="1751"/>
                    <a:pt x="1655" y="1250"/>
                    <a:pt x="1872" y="862"/>
                  </a:cubicBezTo>
                  <a:lnTo>
                    <a:pt x="1872" y="862"/>
                  </a:lnTo>
                  <a:lnTo>
                    <a:pt x="1628" y="957"/>
                  </a:lnTo>
                  <a:cubicBezTo>
                    <a:pt x="1483" y="812"/>
                    <a:pt x="1299" y="315"/>
                    <a:pt x="1547" y="187"/>
                  </a:cubicBezTo>
                  <a:cubicBezTo>
                    <a:pt x="1492" y="164"/>
                    <a:pt x="1457" y="155"/>
                    <a:pt x="1435" y="155"/>
                  </a:cubicBezTo>
                  <a:cubicBezTo>
                    <a:pt x="1331" y="155"/>
                    <a:pt x="1534" y="376"/>
                    <a:pt x="1301" y="419"/>
                  </a:cubicBezTo>
                  <a:cubicBezTo>
                    <a:pt x="1274" y="431"/>
                    <a:pt x="1248" y="436"/>
                    <a:pt x="1223" y="436"/>
                  </a:cubicBezTo>
                  <a:cubicBezTo>
                    <a:pt x="1024" y="436"/>
                    <a:pt x="891" y="112"/>
                    <a:pt x="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4075950" y="4574900"/>
              <a:ext cx="375" cy="975"/>
            </a:xfrm>
            <a:custGeom>
              <a:rect b="b" l="l" r="r" t="t"/>
              <a:pathLst>
                <a:path extrusionOk="0" h="39" w="15">
                  <a:moveTo>
                    <a:pt x="15" y="0"/>
                  </a:moveTo>
                  <a:lnTo>
                    <a:pt x="15" y="0"/>
                  </a:lnTo>
                  <a:cubicBezTo>
                    <a:pt x="5" y="3"/>
                    <a:pt x="0" y="17"/>
                    <a:pt x="0" y="38"/>
                  </a:cubicBezTo>
                  <a:cubicBezTo>
                    <a:pt x="5" y="26"/>
                    <a:pt x="12" y="15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4073050" y="4768975"/>
              <a:ext cx="11875" cy="9500"/>
            </a:xfrm>
            <a:custGeom>
              <a:rect b="b" l="l" r="r" t="t"/>
              <a:pathLst>
                <a:path extrusionOk="0" h="380" w="475">
                  <a:moveTo>
                    <a:pt x="178" y="1"/>
                  </a:moveTo>
                  <a:cubicBezTo>
                    <a:pt x="160" y="1"/>
                    <a:pt x="142" y="4"/>
                    <a:pt x="126" y="12"/>
                  </a:cubicBezTo>
                  <a:cubicBezTo>
                    <a:pt x="0" y="190"/>
                    <a:pt x="167" y="380"/>
                    <a:pt x="319" y="380"/>
                  </a:cubicBezTo>
                  <a:cubicBezTo>
                    <a:pt x="373" y="380"/>
                    <a:pt x="425" y="356"/>
                    <a:pt x="462" y="298"/>
                  </a:cubicBezTo>
                  <a:cubicBezTo>
                    <a:pt x="474" y="162"/>
                    <a:pt x="305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4069250" y="4520575"/>
              <a:ext cx="10025" cy="8350"/>
            </a:xfrm>
            <a:custGeom>
              <a:rect b="b" l="l" r="r" t="t"/>
              <a:pathLst>
                <a:path extrusionOk="0" h="334" w="401">
                  <a:moveTo>
                    <a:pt x="160" y="0"/>
                  </a:moveTo>
                  <a:cubicBezTo>
                    <a:pt x="117" y="0"/>
                    <a:pt x="75" y="6"/>
                    <a:pt x="41" y="6"/>
                  </a:cubicBezTo>
                  <a:cubicBezTo>
                    <a:pt x="77" y="87"/>
                    <a:pt x="41" y="144"/>
                    <a:pt x="1" y="203"/>
                  </a:cubicBezTo>
                  <a:cubicBezTo>
                    <a:pt x="77" y="279"/>
                    <a:pt x="173" y="333"/>
                    <a:pt x="253" y="333"/>
                  </a:cubicBezTo>
                  <a:cubicBezTo>
                    <a:pt x="324" y="333"/>
                    <a:pt x="382" y="290"/>
                    <a:pt x="401" y="182"/>
                  </a:cubicBezTo>
                  <a:cubicBezTo>
                    <a:pt x="354" y="26"/>
                    <a:pt x="254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4283275" y="4546600"/>
              <a:ext cx="2150" cy="6950"/>
            </a:xfrm>
            <a:custGeom>
              <a:rect b="b" l="l" r="r" t="t"/>
              <a:pathLst>
                <a:path extrusionOk="0" h="278" w="86">
                  <a:moveTo>
                    <a:pt x="5" y="0"/>
                  </a:moveTo>
                  <a:cubicBezTo>
                    <a:pt x="1" y="86"/>
                    <a:pt x="41" y="183"/>
                    <a:pt x="86" y="277"/>
                  </a:cubicBezTo>
                  <a:cubicBezTo>
                    <a:pt x="74" y="192"/>
                    <a:pt x="50" y="102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4263500" y="4553525"/>
              <a:ext cx="75450" cy="83850"/>
            </a:xfrm>
            <a:custGeom>
              <a:rect b="b" l="l" r="r" t="t"/>
              <a:pathLst>
                <a:path extrusionOk="0" h="3354" w="3018">
                  <a:moveTo>
                    <a:pt x="877" y="0"/>
                  </a:moveTo>
                  <a:lnTo>
                    <a:pt x="877" y="0"/>
                  </a:lnTo>
                  <a:cubicBezTo>
                    <a:pt x="938" y="524"/>
                    <a:pt x="441" y="787"/>
                    <a:pt x="623" y="1213"/>
                  </a:cubicBezTo>
                  <a:lnTo>
                    <a:pt x="621" y="1213"/>
                  </a:lnTo>
                  <a:cubicBezTo>
                    <a:pt x="1" y="1279"/>
                    <a:pt x="1282" y="2271"/>
                    <a:pt x="756" y="2608"/>
                  </a:cubicBezTo>
                  <a:cubicBezTo>
                    <a:pt x="777" y="2606"/>
                    <a:pt x="798" y="2605"/>
                    <a:pt x="820" y="2605"/>
                  </a:cubicBezTo>
                  <a:cubicBezTo>
                    <a:pt x="1206" y="2605"/>
                    <a:pt x="1572" y="2940"/>
                    <a:pt x="1947" y="3126"/>
                  </a:cubicBezTo>
                  <a:cubicBezTo>
                    <a:pt x="1857" y="2885"/>
                    <a:pt x="2184" y="3055"/>
                    <a:pt x="2227" y="2901"/>
                  </a:cubicBezTo>
                  <a:cubicBezTo>
                    <a:pt x="2449" y="3131"/>
                    <a:pt x="2309" y="3245"/>
                    <a:pt x="2572" y="3354"/>
                  </a:cubicBezTo>
                  <a:lnTo>
                    <a:pt x="2475" y="3280"/>
                  </a:lnTo>
                  <a:cubicBezTo>
                    <a:pt x="2371" y="2688"/>
                    <a:pt x="2639" y="2733"/>
                    <a:pt x="2989" y="2504"/>
                  </a:cubicBezTo>
                  <a:lnTo>
                    <a:pt x="2857" y="2482"/>
                  </a:lnTo>
                  <a:cubicBezTo>
                    <a:pt x="2743" y="2155"/>
                    <a:pt x="2833" y="1850"/>
                    <a:pt x="3018" y="1687"/>
                  </a:cubicBezTo>
                  <a:cubicBezTo>
                    <a:pt x="2549" y="1140"/>
                    <a:pt x="2402" y="834"/>
                    <a:pt x="2101" y="325"/>
                  </a:cubicBezTo>
                  <a:cubicBezTo>
                    <a:pt x="2025" y="408"/>
                    <a:pt x="1930" y="438"/>
                    <a:pt x="1827" y="438"/>
                  </a:cubicBezTo>
                  <a:cubicBezTo>
                    <a:pt x="1564" y="438"/>
                    <a:pt x="1246" y="245"/>
                    <a:pt x="1051" y="245"/>
                  </a:cubicBezTo>
                  <a:cubicBezTo>
                    <a:pt x="1022" y="245"/>
                    <a:pt x="997" y="249"/>
                    <a:pt x="974" y="259"/>
                  </a:cubicBezTo>
                  <a:cubicBezTo>
                    <a:pt x="971" y="192"/>
                    <a:pt x="922" y="98"/>
                    <a:pt x="8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4279725" y="4643525"/>
              <a:ext cx="9775" cy="8825"/>
            </a:xfrm>
            <a:custGeom>
              <a:rect b="b" l="l" r="r" t="t"/>
              <a:pathLst>
                <a:path extrusionOk="0" h="353" w="391">
                  <a:moveTo>
                    <a:pt x="93" y="1"/>
                  </a:moveTo>
                  <a:cubicBezTo>
                    <a:pt x="58" y="1"/>
                    <a:pt x="26" y="7"/>
                    <a:pt x="3" y="21"/>
                  </a:cubicBezTo>
                  <a:cubicBezTo>
                    <a:pt x="0" y="156"/>
                    <a:pt x="95" y="294"/>
                    <a:pt x="228" y="348"/>
                  </a:cubicBezTo>
                  <a:cubicBezTo>
                    <a:pt x="242" y="351"/>
                    <a:pt x="254" y="352"/>
                    <a:pt x="265" y="352"/>
                  </a:cubicBezTo>
                  <a:cubicBezTo>
                    <a:pt x="391" y="352"/>
                    <a:pt x="362" y="191"/>
                    <a:pt x="304" y="73"/>
                  </a:cubicBezTo>
                  <a:cubicBezTo>
                    <a:pt x="238" y="25"/>
                    <a:pt x="159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4315550" y="4553700"/>
              <a:ext cx="2625" cy="3625"/>
            </a:xfrm>
            <a:custGeom>
              <a:rect b="b" l="l" r="r" t="t"/>
              <a:pathLst>
                <a:path extrusionOk="0" h="145" w="105">
                  <a:moveTo>
                    <a:pt x="12" y="1"/>
                  </a:moveTo>
                  <a:lnTo>
                    <a:pt x="0" y="133"/>
                  </a:lnTo>
                  <a:lnTo>
                    <a:pt x="104" y="14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4346800" y="4612550"/>
              <a:ext cx="2575" cy="1275"/>
            </a:xfrm>
            <a:custGeom>
              <a:rect b="b" l="l" r="r" t="t"/>
              <a:pathLst>
                <a:path extrusionOk="0" h="51" w="103">
                  <a:moveTo>
                    <a:pt x="38" y="0"/>
                  </a:moveTo>
                  <a:lnTo>
                    <a:pt x="1" y="50"/>
                  </a:lnTo>
                  <a:lnTo>
                    <a:pt x="102" y="2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4382025" y="4586925"/>
              <a:ext cx="725" cy="1250"/>
            </a:xfrm>
            <a:custGeom>
              <a:rect b="b" l="l" r="r" t="t"/>
              <a:pathLst>
                <a:path extrusionOk="0" h="50" w="29">
                  <a:moveTo>
                    <a:pt x="1" y="0"/>
                  </a:moveTo>
                  <a:lnTo>
                    <a:pt x="1" y="0"/>
                  </a:lnTo>
                  <a:cubicBezTo>
                    <a:pt x="8" y="21"/>
                    <a:pt x="15" y="38"/>
                    <a:pt x="29" y="50"/>
                  </a:cubicBezTo>
                  <a:cubicBezTo>
                    <a:pt x="17" y="36"/>
                    <a:pt x="8" y="1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4377950" y="4577200"/>
              <a:ext cx="4350" cy="9750"/>
            </a:xfrm>
            <a:custGeom>
              <a:rect b="b" l="l" r="r" t="t"/>
              <a:pathLst>
                <a:path extrusionOk="0" h="390" w="174">
                  <a:moveTo>
                    <a:pt x="0" y="1"/>
                  </a:moveTo>
                  <a:cubicBezTo>
                    <a:pt x="76" y="126"/>
                    <a:pt x="100" y="278"/>
                    <a:pt x="164" y="389"/>
                  </a:cubicBezTo>
                  <a:cubicBezTo>
                    <a:pt x="123" y="268"/>
                    <a:pt x="173" y="20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4376350" y="4575675"/>
              <a:ext cx="118775" cy="120150"/>
            </a:xfrm>
            <a:custGeom>
              <a:rect b="b" l="l" r="r" t="t"/>
              <a:pathLst>
                <a:path extrusionOk="0" h="4806" w="4751">
                  <a:moveTo>
                    <a:pt x="1781" y="0"/>
                  </a:moveTo>
                  <a:cubicBezTo>
                    <a:pt x="1277" y="150"/>
                    <a:pt x="986" y="623"/>
                    <a:pt x="486" y="623"/>
                  </a:cubicBezTo>
                  <a:cubicBezTo>
                    <a:pt x="441" y="623"/>
                    <a:pt x="395" y="619"/>
                    <a:pt x="346" y="611"/>
                  </a:cubicBezTo>
                  <a:lnTo>
                    <a:pt x="346" y="611"/>
                  </a:lnTo>
                  <a:cubicBezTo>
                    <a:pt x="323" y="852"/>
                    <a:pt x="596" y="1425"/>
                    <a:pt x="296" y="1425"/>
                  </a:cubicBezTo>
                  <a:cubicBezTo>
                    <a:pt x="262" y="1425"/>
                    <a:pt x="222" y="1417"/>
                    <a:pt x="173" y="1402"/>
                  </a:cubicBezTo>
                  <a:lnTo>
                    <a:pt x="173" y="1402"/>
                  </a:lnTo>
                  <a:cubicBezTo>
                    <a:pt x="299" y="1494"/>
                    <a:pt x="453" y="1634"/>
                    <a:pt x="441" y="1769"/>
                  </a:cubicBezTo>
                  <a:cubicBezTo>
                    <a:pt x="422" y="1876"/>
                    <a:pt x="384" y="1910"/>
                    <a:pt x="338" y="1910"/>
                  </a:cubicBezTo>
                  <a:cubicBezTo>
                    <a:pt x="256" y="1910"/>
                    <a:pt x="148" y="1807"/>
                    <a:pt x="67" y="1807"/>
                  </a:cubicBezTo>
                  <a:cubicBezTo>
                    <a:pt x="42" y="1807"/>
                    <a:pt x="19" y="1817"/>
                    <a:pt x="0" y="1843"/>
                  </a:cubicBezTo>
                  <a:lnTo>
                    <a:pt x="372" y="2219"/>
                  </a:lnTo>
                  <a:cubicBezTo>
                    <a:pt x="171" y="2681"/>
                    <a:pt x="706" y="3062"/>
                    <a:pt x="547" y="3469"/>
                  </a:cubicBezTo>
                  <a:cubicBezTo>
                    <a:pt x="1281" y="3742"/>
                    <a:pt x="1862" y="4770"/>
                    <a:pt x="2660" y="4791"/>
                  </a:cubicBezTo>
                  <a:lnTo>
                    <a:pt x="2631" y="4741"/>
                  </a:lnTo>
                  <a:lnTo>
                    <a:pt x="2631" y="4741"/>
                  </a:lnTo>
                  <a:cubicBezTo>
                    <a:pt x="2642" y="4742"/>
                    <a:pt x="2652" y="4742"/>
                    <a:pt x="2662" y="4742"/>
                  </a:cubicBezTo>
                  <a:cubicBezTo>
                    <a:pt x="2927" y="4742"/>
                    <a:pt x="3102" y="4613"/>
                    <a:pt x="3317" y="4613"/>
                  </a:cubicBezTo>
                  <a:cubicBezTo>
                    <a:pt x="3446" y="4613"/>
                    <a:pt x="3589" y="4659"/>
                    <a:pt x="3775" y="4805"/>
                  </a:cubicBezTo>
                  <a:cubicBezTo>
                    <a:pt x="3668" y="4199"/>
                    <a:pt x="4604" y="4445"/>
                    <a:pt x="4381" y="3775"/>
                  </a:cubicBezTo>
                  <a:lnTo>
                    <a:pt x="4381" y="3775"/>
                  </a:lnTo>
                  <a:cubicBezTo>
                    <a:pt x="4385" y="3775"/>
                    <a:pt x="4388" y="3775"/>
                    <a:pt x="4392" y="3775"/>
                  </a:cubicBezTo>
                  <a:cubicBezTo>
                    <a:pt x="4511" y="3775"/>
                    <a:pt x="4616" y="3588"/>
                    <a:pt x="4744" y="3588"/>
                  </a:cubicBezTo>
                  <a:cubicBezTo>
                    <a:pt x="4746" y="3588"/>
                    <a:pt x="4748" y="3588"/>
                    <a:pt x="4751" y="3588"/>
                  </a:cubicBezTo>
                  <a:lnTo>
                    <a:pt x="4635" y="3524"/>
                  </a:lnTo>
                  <a:cubicBezTo>
                    <a:pt x="4571" y="2932"/>
                    <a:pt x="4417" y="2292"/>
                    <a:pt x="4703" y="1876"/>
                  </a:cubicBezTo>
                  <a:lnTo>
                    <a:pt x="4703" y="1876"/>
                  </a:lnTo>
                  <a:cubicBezTo>
                    <a:pt x="4685" y="1877"/>
                    <a:pt x="4666" y="1878"/>
                    <a:pt x="4648" y="1878"/>
                  </a:cubicBezTo>
                  <a:cubicBezTo>
                    <a:pt x="4430" y="1878"/>
                    <a:pt x="4206" y="1770"/>
                    <a:pt x="4036" y="1421"/>
                  </a:cubicBezTo>
                  <a:cubicBezTo>
                    <a:pt x="4107" y="1388"/>
                    <a:pt x="4175" y="1355"/>
                    <a:pt x="4192" y="1255"/>
                  </a:cubicBezTo>
                  <a:cubicBezTo>
                    <a:pt x="4145" y="1217"/>
                    <a:pt x="4100" y="1201"/>
                    <a:pt x="4060" y="1201"/>
                  </a:cubicBezTo>
                  <a:cubicBezTo>
                    <a:pt x="3998" y="1201"/>
                    <a:pt x="3947" y="1240"/>
                    <a:pt x="3919" y="1291"/>
                  </a:cubicBezTo>
                  <a:cubicBezTo>
                    <a:pt x="3680" y="1097"/>
                    <a:pt x="3751" y="815"/>
                    <a:pt x="3652" y="550"/>
                  </a:cubicBezTo>
                  <a:lnTo>
                    <a:pt x="3896" y="249"/>
                  </a:lnTo>
                  <a:lnTo>
                    <a:pt x="3896" y="249"/>
                  </a:lnTo>
                  <a:cubicBezTo>
                    <a:pt x="3721" y="301"/>
                    <a:pt x="3368" y="407"/>
                    <a:pt x="3358" y="756"/>
                  </a:cubicBezTo>
                  <a:lnTo>
                    <a:pt x="3356" y="756"/>
                  </a:lnTo>
                  <a:cubicBezTo>
                    <a:pt x="3200" y="677"/>
                    <a:pt x="2714" y="542"/>
                    <a:pt x="2977" y="320"/>
                  </a:cubicBezTo>
                  <a:cubicBezTo>
                    <a:pt x="2563" y="175"/>
                    <a:pt x="2165" y="346"/>
                    <a:pt x="1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4495100" y="4665350"/>
              <a:ext cx="3175" cy="1700"/>
            </a:xfrm>
            <a:custGeom>
              <a:rect b="b" l="l" r="r" t="t"/>
              <a:pathLst>
                <a:path extrusionOk="0" h="68" w="127">
                  <a:moveTo>
                    <a:pt x="1" y="1"/>
                  </a:moveTo>
                  <a:lnTo>
                    <a:pt x="126" y="67"/>
                  </a:lnTo>
                  <a:cubicBezTo>
                    <a:pt x="81" y="20"/>
                    <a:pt x="4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4418375" y="4573125"/>
              <a:ext cx="3100" cy="2575"/>
            </a:xfrm>
            <a:custGeom>
              <a:rect b="b" l="l" r="r" t="t"/>
              <a:pathLst>
                <a:path extrusionOk="0" h="103" w="124">
                  <a:moveTo>
                    <a:pt x="1" y="0"/>
                  </a:moveTo>
                  <a:lnTo>
                    <a:pt x="1" y="0"/>
                  </a:lnTo>
                  <a:cubicBezTo>
                    <a:pt x="34" y="38"/>
                    <a:pt x="67" y="71"/>
                    <a:pt x="100" y="102"/>
                  </a:cubicBezTo>
                  <a:cubicBezTo>
                    <a:pt x="110" y="100"/>
                    <a:pt x="114" y="97"/>
                    <a:pt x="124" y="95"/>
                  </a:cubicBezTo>
                  <a:cubicBezTo>
                    <a:pt x="98" y="12"/>
                    <a:pt x="31" y="1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4444550" y="5030225"/>
              <a:ext cx="6650" cy="4000"/>
            </a:xfrm>
            <a:custGeom>
              <a:rect b="b" l="l" r="r" t="t"/>
              <a:pathLst>
                <a:path extrusionOk="0" h="160" w="266">
                  <a:moveTo>
                    <a:pt x="0" y="1"/>
                  </a:moveTo>
                  <a:lnTo>
                    <a:pt x="3" y="32"/>
                  </a:lnTo>
                  <a:lnTo>
                    <a:pt x="266" y="159"/>
                  </a:lnTo>
                  <a:lnTo>
                    <a:pt x="261" y="1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4439625" y="4973050"/>
              <a:ext cx="4125" cy="7175"/>
            </a:xfrm>
            <a:custGeom>
              <a:rect b="b" l="l" r="r" t="t"/>
              <a:pathLst>
                <a:path extrusionOk="0" h="287" w="165">
                  <a:moveTo>
                    <a:pt x="60" y="0"/>
                  </a:moveTo>
                  <a:cubicBezTo>
                    <a:pt x="8" y="38"/>
                    <a:pt x="1" y="246"/>
                    <a:pt x="145" y="287"/>
                  </a:cubicBezTo>
                  <a:cubicBezTo>
                    <a:pt x="164" y="206"/>
                    <a:pt x="122" y="64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4479425" y="4575300"/>
              <a:ext cx="3025" cy="2400"/>
            </a:xfrm>
            <a:custGeom>
              <a:rect b="b" l="l" r="r" t="t"/>
              <a:pathLst>
                <a:path extrusionOk="0" h="96" w="121">
                  <a:moveTo>
                    <a:pt x="121" y="1"/>
                  </a:moveTo>
                  <a:cubicBezTo>
                    <a:pt x="64" y="15"/>
                    <a:pt x="19" y="39"/>
                    <a:pt x="0" y="96"/>
                  </a:cubicBezTo>
                  <a:cubicBezTo>
                    <a:pt x="50" y="79"/>
                    <a:pt x="88" y="4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4482425" y="4570975"/>
              <a:ext cx="8025" cy="4350"/>
            </a:xfrm>
            <a:custGeom>
              <a:rect b="b" l="l" r="r" t="t"/>
              <a:pathLst>
                <a:path extrusionOk="0" h="174" w="321">
                  <a:moveTo>
                    <a:pt x="211" y="0"/>
                  </a:moveTo>
                  <a:cubicBezTo>
                    <a:pt x="113" y="0"/>
                    <a:pt x="64" y="95"/>
                    <a:pt x="1" y="174"/>
                  </a:cubicBezTo>
                  <a:cubicBezTo>
                    <a:pt x="126" y="143"/>
                    <a:pt x="299" y="169"/>
                    <a:pt x="321" y="32"/>
                  </a:cubicBezTo>
                  <a:cubicBezTo>
                    <a:pt x="278" y="10"/>
                    <a:pt x="242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4484975" y="4594125"/>
              <a:ext cx="2750" cy="2475"/>
            </a:xfrm>
            <a:custGeom>
              <a:rect b="b" l="l" r="r" t="t"/>
              <a:pathLst>
                <a:path extrusionOk="0" h="99" w="110">
                  <a:moveTo>
                    <a:pt x="15" y="1"/>
                  </a:moveTo>
                  <a:lnTo>
                    <a:pt x="1" y="98"/>
                  </a:lnTo>
                  <a:lnTo>
                    <a:pt x="110" y="4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4504175" y="4515450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09" y="0"/>
                  </a:moveTo>
                  <a:cubicBezTo>
                    <a:pt x="0" y="0"/>
                    <a:pt x="55" y="184"/>
                    <a:pt x="99" y="273"/>
                  </a:cubicBezTo>
                  <a:cubicBezTo>
                    <a:pt x="237" y="273"/>
                    <a:pt x="395" y="176"/>
                    <a:pt x="152" y="8"/>
                  </a:cubicBezTo>
                  <a:cubicBezTo>
                    <a:pt x="135" y="3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4500975" y="4560025"/>
              <a:ext cx="4875" cy="3775"/>
            </a:xfrm>
            <a:custGeom>
              <a:rect b="b" l="l" r="r" t="t"/>
              <a:pathLst>
                <a:path extrusionOk="0" h="151" w="195">
                  <a:moveTo>
                    <a:pt x="194" y="1"/>
                  </a:moveTo>
                  <a:lnTo>
                    <a:pt x="47" y="67"/>
                  </a:lnTo>
                  <a:lnTo>
                    <a:pt x="0" y="150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4584750" y="4673525"/>
              <a:ext cx="31225" cy="29625"/>
            </a:xfrm>
            <a:custGeom>
              <a:rect b="b" l="l" r="r" t="t"/>
              <a:pathLst>
                <a:path extrusionOk="0" h="1185" w="1249">
                  <a:moveTo>
                    <a:pt x="567" y="1"/>
                  </a:moveTo>
                  <a:cubicBezTo>
                    <a:pt x="531" y="1"/>
                    <a:pt x="495" y="10"/>
                    <a:pt x="459" y="31"/>
                  </a:cubicBezTo>
                  <a:cubicBezTo>
                    <a:pt x="133" y="84"/>
                    <a:pt x="0" y="574"/>
                    <a:pt x="353" y="962"/>
                  </a:cubicBezTo>
                  <a:cubicBezTo>
                    <a:pt x="496" y="1131"/>
                    <a:pt x="638" y="1185"/>
                    <a:pt x="767" y="1185"/>
                  </a:cubicBezTo>
                  <a:cubicBezTo>
                    <a:pt x="974" y="1185"/>
                    <a:pt x="1149" y="1045"/>
                    <a:pt x="1248" y="1019"/>
                  </a:cubicBezTo>
                  <a:cubicBezTo>
                    <a:pt x="988" y="891"/>
                    <a:pt x="1184" y="621"/>
                    <a:pt x="1063" y="403"/>
                  </a:cubicBezTo>
                  <a:cubicBezTo>
                    <a:pt x="910" y="219"/>
                    <a:pt x="74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4612850" y="4598875"/>
              <a:ext cx="57875" cy="67925"/>
            </a:xfrm>
            <a:custGeom>
              <a:rect b="b" l="l" r="r" t="t"/>
              <a:pathLst>
                <a:path extrusionOk="0" h="2717" w="2315">
                  <a:moveTo>
                    <a:pt x="922" y="0"/>
                  </a:moveTo>
                  <a:cubicBezTo>
                    <a:pt x="761" y="602"/>
                    <a:pt x="287" y="379"/>
                    <a:pt x="167" y="817"/>
                  </a:cubicBezTo>
                  <a:cubicBezTo>
                    <a:pt x="508" y="1066"/>
                    <a:pt x="1" y="1007"/>
                    <a:pt x="266" y="1317"/>
                  </a:cubicBezTo>
                  <a:cubicBezTo>
                    <a:pt x="250" y="1344"/>
                    <a:pt x="231" y="1352"/>
                    <a:pt x="209" y="1352"/>
                  </a:cubicBezTo>
                  <a:cubicBezTo>
                    <a:pt x="176" y="1352"/>
                    <a:pt x="139" y="1334"/>
                    <a:pt x="102" y="1334"/>
                  </a:cubicBezTo>
                  <a:cubicBezTo>
                    <a:pt x="90" y="1334"/>
                    <a:pt x="79" y="1336"/>
                    <a:pt x="67" y="1341"/>
                  </a:cubicBezTo>
                  <a:cubicBezTo>
                    <a:pt x="79" y="1339"/>
                    <a:pt x="91" y="1339"/>
                    <a:pt x="103" y="1339"/>
                  </a:cubicBezTo>
                  <a:cubicBezTo>
                    <a:pt x="461" y="1339"/>
                    <a:pt x="432" y="2007"/>
                    <a:pt x="588" y="2174"/>
                  </a:cubicBezTo>
                  <a:cubicBezTo>
                    <a:pt x="1102" y="2501"/>
                    <a:pt x="1379" y="2534"/>
                    <a:pt x="1881" y="2717"/>
                  </a:cubicBezTo>
                  <a:cubicBezTo>
                    <a:pt x="1723" y="2395"/>
                    <a:pt x="2073" y="2222"/>
                    <a:pt x="2303" y="2191"/>
                  </a:cubicBezTo>
                  <a:cubicBezTo>
                    <a:pt x="1931" y="1833"/>
                    <a:pt x="2248" y="1530"/>
                    <a:pt x="2315" y="1237"/>
                  </a:cubicBezTo>
                  <a:cubicBezTo>
                    <a:pt x="2047" y="687"/>
                    <a:pt x="1720" y="547"/>
                    <a:pt x="1346" y="10"/>
                  </a:cubicBezTo>
                  <a:lnTo>
                    <a:pt x="1346" y="10"/>
                  </a:lnTo>
                  <a:cubicBezTo>
                    <a:pt x="1399" y="161"/>
                    <a:pt x="1296" y="252"/>
                    <a:pt x="1178" y="252"/>
                  </a:cubicBezTo>
                  <a:cubicBezTo>
                    <a:pt x="1069" y="252"/>
                    <a:pt x="948" y="176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4617900" y="5068475"/>
              <a:ext cx="29450" cy="33200"/>
            </a:xfrm>
            <a:custGeom>
              <a:rect b="b" l="l" r="r" t="t"/>
              <a:pathLst>
                <a:path extrusionOk="0" h="1328" w="1178">
                  <a:moveTo>
                    <a:pt x="424" y="1"/>
                  </a:moveTo>
                  <a:cubicBezTo>
                    <a:pt x="363" y="204"/>
                    <a:pt x="0" y="60"/>
                    <a:pt x="133" y="505"/>
                  </a:cubicBezTo>
                  <a:cubicBezTo>
                    <a:pt x="220" y="683"/>
                    <a:pt x="235" y="870"/>
                    <a:pt x="372" y="1050"/>
                  </a:cubicBezTo>
                  <a:cubicBezTo>
                    <a:pt x="573" y="1259"/>
                    <a:pt x="700" y="1328"/>
                    <a:pt x="814" y="1328"/>
                  </a:cubicBezTo>
                  <a:cubicBezTo>
                    <a:pt x="914" y="1328"/>
                    <a:pt x="1004" y="1274"/>
                    <a:pt x="1127" y="1215"/>
                  </a:cubicBezTo>
                  <a:cubicBezTo>
                    <a:pt x="928" y="841"/>
                    <a:pt x="1177" y="860"/>
                    <a:pt x="981" y="488"/>
                  </a:cubicBezTo>
                  <a:cubicBezTo>
                    <a:pt x="720" y="285"/>
                    <a:pt x="637" y="169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4658200" y="4594200"/>
              <a:ext cx="2350" cy="4175"/>
            </a:xfrm>
            <a:custGeom>
              <a:rect b="b" l="l" r="r" t="t"/>
              <a:pathLst>
                <a:path extrusionOk="0" h="167" w="94">
                  <a:moveTo>
                    <a:pt x="36" y="0"/>
                  </a:moveTo>
                  <a:lnTo>
                    <a:pt x="1" y="166"/>
                  </a:lnTo>
                  <a:lnTo>
                    <a:pt x="93" y="3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4646250" y="4908300"/>
              <a:ext cx="25175" cy="28650"/>
            </a:xfrm>
            <a:custGeom>
              <a:rect b="b" l="l" r="r" t="t"/>
              <a:pathLst>
                <a:path extrusionOk="0" h="1146" w="1007">
                  <a:moveTo>
                    <a:pt x="370" y="0"/>
                  </a:moveTo>
                  <a:cubicBezTo>
                    <a:pt x="200" y="0"/>
                    <a:pt x="135" y="234"/>
                    <a:pt x="34" y="392"/>
                  </a:cubicBezTo>
                  <a:cubicBezTo>
                    <a:pt x="1" y="532"/>
                    <a:pt x="180" y="786"/>
                    <a:pt x="254" y="966"/>
                  </a:cubicBezTo>
                  <a:cubicBezTo>
                    <a:pt x="358" y="1113"/>
                    <a:pt x="449" y="1130"/>
                    <a:pt x="533" y="1130"/>
                  </a:cubicBezTo>
                  <a:cubicBezTo>
                    <a:pt x="558" y="1130"/>
                    <a:pt x="583" y="1128"/>
                    <a:pt x="607" y="1128"/>
                  </a:cubicBezTo>
                  <a:cubicBezTo>
                    <a:pt x="641" y="1128"/>
                    <a:pt x="674" y="1131"/>
                    <a:pt x="706" y="1146"/>
                  </a:cubicBezTo>
                  <a:cubicBezTo>
                    <a:pt x="1007" y="1022"/>
                    <a:pt x="891" y="679"/>
                    <a:pt x="775" y="300"/>
                  </a:cubicBezTo>
                  <a:cubicBezTo>
                    <a:pt x="671" y="229"/>
                    <a:pt x="595" y="111"/>
                    <a:pt x="462" y="21"/>
                  </a:cubicBezTo>
                  <a:cubicBezTo>
                    <a:pt x="428" y="7"/>
                    <a:pt x="397" y="0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4674550" y="4812000"/>
              <a:ext cx="35725" cy="38800"/>
            </a:xfrm>
            <a:custGeom>
              <a:rect b="b" l="l" r="r" t="t"/>
              <a:pathLst>
                <a:path extrusionOk="0" h="1552" w="1429">
                  <a:moveTo>
                    <a:pt x="332" y="1"/>
                  </a:moveTo>
                  <a:cubicBezTo>
                    <a:pt x="247" y="221"/>
                    <a:pt x="8" y="297"/>
                    <a:pt x="55" y="643"/>
                  </a:cubicBezTo>
                  <a:lnTo>
                    <a:pt x="0" y="607"/>
                  </a:lnTo>
                  <a:lnTo>
                    <a:pt x="0" y="607"/>
                  </a:lnTo>
                  <a:cubicBezTo>
                    <a:pt x="195" y="912"/>
                    <a:pt x="524" y="1280"/>
                    <a:pt x="803" y="1552"/>
                  </a:cubicBezTo>
                  <a:cubicBezTo>
                    <a:pt x="720" y="1040"/>
                    <a:pt x="1428" y="1062"/>
                    <a:pt x="990" y="470"/>
                  </a:cubicBezTo>
                  <a:cubicBezTo>
                    <a:pt x="749" y="122"/>
                    <a:pt x="628" y="174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4777325" y="4414575"/>
              <a:ext cx="3625" cy="4050"/>
            </a:xfrm>
            <a:custGeom>
              <a:rect b="b" l="l" r="r" t="t"/>
              <a:pathLst>
                <a:path extrusionOk="0" h="162" w="145">
                  <a:moveTo>
                    <a:pt x="60" y="1"/>
                  </a:moveTo>
                  <a:cubicBezTo>
                    <a:pt x="44" y="1"/>
                    <a:pt x="25" y="7"/>
                    <a:pt x="1" y="26"/>
                  </a:cubicBezTo>
                  <a:lnTo>
                    <a:pt x="131" y="161"/>
                  </a:lnTo>
                  <a:cubicBezTo>
                    <a:pt x="145" y="128"/>
                    <a:pt x="128" y="76"/>
                    <a:pt x="112" y="22"/>
                  </a:cubicBezTo>
                  <a:cubicBezTo>
                    <a:pt x="96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4686275" y="5048575"/>
              <a:ext cx="19375" cy="26450"/>
            </a:xfrm>
            <a:custGeom>
              <a:rect b="b" l="l" r="r" t="t"/>
              <a:pathLst>
                <a:path extrusionOk="0" h="1058" w="775">
                  <a:moveTo>
                    <a:pt x="163" y="1"/>
                  </a:moveTo>
                  <a:cubicBezTo>
                    <a:pt x="43" y="1"/>
                    <a:pt x="40" y="222"/>
                    <a:pt x="0" y="351"/>
                  </a:cubicBezTo>
                  <a:cubicBezTo>
                    <a:pt x="79" y="626"/>
                    <a:pt x="287" y="991"/>
                    <a:pt x="507" y="1057"/>
                  </a:cubicBezTo>
                  <a:cubicBezTo>
                    <a:pt x="604" y="972"/>
                    <a:pt x="775" y="977"/>
                    <a:pt x="723" y="688"/>
                  </a:cubicBezTo>
                  <a:cubicBezTo>
                    <a:pt x="744" y="392"/>
                    <a:pt x="446" y="77"/>
                    <a:pt x="244" y="27"/>
                  </a:cubicBezTo>
                  <a:cubicBezTo>
                    <a:pt x="212" y="9"/>
                    <a:pt x="185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4759675" y="4644250"/>
              <a:ext cx="14725" cy="15975"/>
            </a:xfrm>
            <a:custGeom>
              <a:rect b="b" l="l" r="r" t="t"/>
              <a:pathLst>
                <a:path extrusionOk="0" h="639" w="589">
                  <a:moveTo>
                    <a:pt x="344" y="0"/>
                  </a:moveTo>
                  <a:cubicBezTo>
                    <a:pt x="262" y="0"/>
                    <a:pt x="176" y="31"/>
                    <a:pt x="92" y="31"/>
                  </a:cubicBezTo>
                  <a:cubicBezTo>
                    <a:pt x="61" y="31"/>
                    <a:pt x="31" y="27"/>
                    <a:pt x="1" y="16"/>
                  </a:cubicBezTo>
                  <a:lnTo>
                    <a:pt x="1" y="16"/>
                  </a:lnTo>
                  <a:cubicBezTo>
                    <a:pt x="84" y="194"/>
                    <a:pt x="46" y="587"/>
                    <a:pt x="287" y="618"/>
                  </a:cubicBezTo>
                  <a:cubicBezTo>
                    <a:pt x="319" y="632"/>
                    <a:pt x="348" y="639"/>
                    <a:pt x="372" y="639"/>
                  </a:cubicBezTo>
                  <a:cubicBezTo>
                    <a:pt x="541" y="639"/>
                    <a:pt x="551" y="334"/>
                    <a:pt x="588" y="194"/>
                  </a:cubicBezTo>
                  <a:cubicBezTo>
                    <a:pt x="517" y="38"/>
                    <a:pt x="433" y="0"/>
                    <a:pt x="3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3873200" y="4828650"/>
              <a:ext cx="140025" cy="140800"/>
            </a:xfrm>
            <a:custGeom>
              <a:rect b="b" l="l" r="r" t="t"/>
              <a:pathLst>
                <a:path extrusionOk="0" h="5632" w="5601">
                  <a:moveTo>
                    <a:pt x="3339" y="0"/>
                  </a:moveTo>
                  <a:cubicBezTo>
                    <a:pt x="2877" y="59"/>
                    <a:pt x="2881" y="846"/>
                    <a:pt x="2273" y="848"/>
                  </a:cubicBezTo>
                  <a:cubicBezTo>
                    <a:pt x="2188" y="767"/>
                    <a:pt x="1754" y="810"/>
                    <a:pt x="1837" y="576"/>
                  </a:cubicBezTo>
                  <a:lnTo>
                    <a:pt x="1837" y="576"/>
                  </a:lnTo>
                  <a:cubicBezTo>
                    <a:pt x="1683" y="798"/>
                    <a:pt x="1465" y="881"/>
                    <a:pt x="1195" y="895"/>
                  </a:cubicBezTo>
                  <a:cubicBezTo>
                    <a:pt x="869" y="677"/>
                    <a:pt x="897" y="370"/>
                    <a:pt x="743" y="152"/>
                  </a:cubicBezTo>
                  <a:lnTo>
                    <a:pt x="743" y="152"/>
                  </a:lnTo>
                  <a:cubicBezTo>
                    <a:pt x="1113" y="850"/>
                    <a:pt x="646" y="1172"/>
                    <a:pt x="487" y="1613"/>
                  </a:cubicBezTo>
                  <a:cubicBezTo>
                    <a:pt x="473" y="1658"/>
                    <a:pt x="450" y="1676"/>
                    <a:pt x="419" y="1676"/>
                  </a:cubicBezTo>
                  <a:cubicBezTo>
                    <a:pt x="330" y="1676"/>
                    <a:pt x="183" y="1530"/>
                    <a:pt x="49" y="1509"/>
                  </a:cubicBezTo>
                  <a:lnTo>
                    <a:pt x="49" y="1509"/>
                  </a:lnTo>
                  <a:cubicBezTo>
                    <a:pt x="307" y="1833"/>
                    <a:pt x="262" y="2044"/>
                    <a:pt x="333" y="2302"/>
                  </a:cubicBezTo>
                  <a:cubicBezTo>
                    <a:pt x="320" y="2300"/>
                    <a:pt x="308" y="2299"/>
                    <a:pt x="298" y="2299"/>
                  </a:cubicBezTo>
                  <a:cubicBezTo>
                    <a:pt x="1" y="2299"/>
                    <a:pt x="545" y="3058"/>
                    <a:pt x="240" y="3058"/>
                  </a:cubicBezTo>
                  <a:cubicBezTo>
                    <a:pt x="191" y="3058"/>
                    <a:pt x="121" y="3039"/>
                    <a:pt x="21" y="2994"/>
                  </a:cubicBezTo>
                  <a:lnTo>
                    <a:pt x="21" y="2994"/>
                  </a:lnTo>
                  <a:cubicBezTo>
                    <a:pt x="613" y="3614"/>
                    <a:pt x="921" y="3972"/>
                    <a:pt x="1442" y="4663"/>
                  </a:cubicBezTo>
                  <a:cubicBezTo>
                    <a:pt x="1707" y="4770"/>
                    <a:pt x="1993" y="4732"/>
                    <a:pt x="2240" y="4985"/>
                  </a:cubicBezTo>
                  <a:cubicBezTo>
                    <a:pt x="2666" y="5182"/>
                    <a:pt x="2221" y="5340"/>
                    <a:pt x="2628" y="5475"/>
                  </a:cubicBezTo>
                  <a:cubicBezTo>
                    <a:pt x="2750" y="5384"/>
                    <a:pt x="2979" y="5334"/>
                    <a:pt x="3254" y="5334"/>
                  </a:cubicBezTo>
                  <a:cubicBezTo>
                    <a:pt x="3633" y="5334"/>
                    <a:pt x="4099" y="5427"/>
                    <a:pt x="4497" y="5632"/>
                  </a:cubicBezTo>
                  <a:cubicBezTo>
                    <a:pt x="4407" y="5553"/>
                    <a:pt x="4345" y="5452"/>
                    <a:pt x="4291" y="5381"/>
                  </a:cubicBezTo>
                  <a:cubicBezTo>
                    <a:pt x="4710" y="5167"/>
                    <a:pt x="5219" y="5040"/>
                    <a:pt x="5600" y="4798"/>
                  </a:cubicBezTo>
                  <a:cubicBezTo>
                    <a:pt x="5489" y="3967"/>
                    <a:pt x="5505" y="2842"/>
                    <a:pt x="5015" y="2143"/>
                  </a:cubicBezTo>
                  <a:cubicBezTo>
                    <a:pt x="4977" y="2153"/>
                    <a:pt x="4940" y="2157"/>
                    <a:pt x="4904" y="2157"/>
                  </a:cubicBezTo>
                  <a:cubicBezTo>
                    <a:pt x="4506" y="2157"/>
                    <a:pt x="4275" y="1622"/>
                    <a:pt x="3938" y="1348"/>
                  </a:cubicBezTo>
                  <a:cubicBezTo>
                    <a:pt x="3992" y="1298"/>
                    <a:pt x="4186" y="1279"/>
                    <a:pt x="4146" y="1239"/>
                  </a:cubicBezTo>
                  <a:cubicBezTo>
                    <a:pt x="4068" y="1214"/>
                    <a:pt x="3985" y="1208"/>
                    <a:pt x="3898" y="1208"/>
                  </a:cubicBezTo>
                  <a:cubicBezTo>
                    <a:pt x="3815" y="1208"/>
                    <a:pt x="3729" y="1214"/>
                    <a:pt x="3639" y="1214"/>
                  </a:cubicBezTo>
                  <a:cubicBezTo>
                    <a:pt x="3425" y="1214"/>
                    <a:pt x="3192" y="1184"/>
                    <a:pt x="2948" y="985"/>
                  </a:cubicBezTo>
                  <a:cubicBezTo>
                    <a:pt x="2638" y="514"/>
                    <a:pt x="3232" y="291"/>
                    <a:pt x="3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4846525" y="4381300"/>
              <a:ext cx="106675" cy="113225"/>
            </a:xfrm>
            <a:custGeom>
              <a:rect b="b" l="l" r="r" t="t"/>
              <a:pathLst>
                <a:path extrusionOk="0" h="4529" w="4267">
                  <a:moveTo>
                    <a:pt x="3691" y="3831"/>
                  </a:moveTo>
                  <a:cubicBezTo>
                    <a:pt x="3677" y="3834"/>
                    <a:pt x="3664" y="3837"/>
                    <a:pt x="3650" y="3841"/>
                  </a:cubicBezTo>
                  <a:lnTo>
                    <a:pt x="3650" y="3841"/>
                  </a:lnTo>
                  <a:cubicBezTo>
                    <a:pt x="3664" y="3839"/>
                    <a:pt x="3678" y="3836"/>
                    <a:pt x="3691" y="3831"/>
                  </a:cubicBezTo>
                  <a:close/>
                  <a:moveTo>
                    <a:pt x="3861" y="3774"/>
                  </a:moveTo>
                  <a:cubicBezTo>
                    <a:pt x="3801" y="3774"/>
                    <a:pt x="3749" y="3811"/>
                    <a:pt x="3691" y="3831"/>
                  </a:cubicBezTo>
                  <a:lnTo>
                    <a:pt x="3691" y="3831"/>
                  </a:lnTo>
                  <a:cubicBezTo>
                    <a:pt x="3729" y="3823"/>
                    <a:pt x="3767" y="3818"/>
                    <a:pt x="3806" y="3818"/>
                  </a:cubicBezTo>
                  <a:cubicBezTo>
                    <a:pt x="3872" y="3818"/>
                    <a:pt x="3941" y="3831"/>
                    <a:pt x="4015" y="3861"/>
                  </a:cubicBezTo>
                  <a:cubicBezTo>
                    <a:pt x="3955" y="3795"/>
                    <a:pt x="3906" y="3774"/>
                    <a:pt x="3861" y="3774"/>
                  </a:cubicBezTo>
                  <a:close/>
                  <a:moveTo>
                    <a:pt x="2019" y="0"/>
                  </a:moveTo>
                  <a:cubicBezTo>
                    <a:pt x="1505" y="282"/>
                    <a:pt x="1209" y="436"/>
                    <a:pt x="773" y="735"/>
                  </a:cubicBezTo>
                  <a:lnTo>
                    <a:pt x="718" y="524"/>
                  </a:lnTo>
                  <a:lnTo>
                    <a:pt x="321" y="1578"/>
                  </a:lnTo>
                  <a:cubicBezTo>
                    <a:pt x="292" y="1554"/>
                    <a:pt x="254" y="1566"/>
                    <a:pt x="252" y="1481"/>
                  </a:cubicBezTo>
                  <a:lnTo>
                    <a:pt x="252" y="1481"/>
                  </a:lnTo>
                  <a:cubicBezTo>
                    <a:pt x="261" y="2212"/>
                    <a:pt x="1" y="2930"/>
                    <a:pt x="640" y="3527"/>
                  </a:cubicBezTo>
                  <a:cubicBezTo>
                    <a:pt x="1159" y="3818"/>
                    <a:pt x="1547" y="4313"/>
                    <a:pt x="2049" y="4528"/>
                  </a:cubicBezTo>
                  <a:lnTo>
                    <a:pt x="1988" y="4346"/>
                  </a:lnTo>
                  <a:cubicBezTo>
                    <a:pt x="2052" y="4260"/>
                    <a:pt x="2115" y="4227"/>
                    <a:pt x="2177" y="4227"/>
                  </a:cubicBezTo>
                  <a:cubicBezTo>
                    <a:pt x="2364" y="4227"/>
                    <a:pt x="2548" y="4514"/>
                    <a:pt x="2750" y="4528"/>
                  </a:cubicBezTo>
                  <a:lnTo>
                    <a:pt x="2615" y="4197"/>
                  </a:lnTo>
                  <a:lnTo>
                    <a:pt x="2615" y="4197"/>
                  </a:lnTo>
                  <a:cubicBezTo>
                    <a:pt x="2671" y="4211"/>
                    <a:pt x="2723" y="4218"/>
                    <a:pt x="2774" y="4218"/>
                  </a:cubicBezTo>
                  <a:cubicBezTo>
                    <a:pt x="3114" y="4218"/>
                    <a:pt x="3356" y="3927"/>
                    <a:pt x="3650" y="3841"/>
                  </a:cubicBezTo>
                  <a:lnTo>
                    <a:pt x="3650" y="3841"/>
                  </a:lnTo>
                  <a:cubicBezTo>
                    <a:pt x="3641" y="3843"/>
                    <a:pt x="3633" y="3843"/>
                    <a:pt x="3624" y="3843"/>
                  </a:cubicBezTo>
                  <a:cubicBezTo>
                    <a:pt x="3588" y="3843"/>
                    <a:pt x="3550" y="3832"/>
                    <a:pt x="3506" y="3801"/>
                  </a:cubicBezTo>
                  <a:cubicBezTo>
                    <a:pt x="3529" y="3297"/>
                    <a:pt x="3754" y="3276"/>
                    <a:pt x="3996" y="3001"/>
                  </a:cubicBezTo>
                  <a:lnTo>
                    <a:pt x="3752" y="2830"/>
                  </a:lnTo>
                  <a:cubicBezTo>
                    <a:pt x="3887" y="2551"/>
                    <a:pt x="3851" y="2253"/>
                    <a:pt x="4031" y="1966"/>
                  </a:cubicBezTo>
                  <a:lnTo>
                    <a:pt x="4031" y="1966"/>
                  </a:lnTo>
                  <a:cubicBezTo>
                    <a:pt x="3982" y="2009"/>
                    <a:pt x="3946" y="2027"/>
                    <a:pt x="3920" y="2027"/>
                  </a:cubicBezTo>
                  <a:cubicBezTo>
                    <a:pt x="3811" y="2027"/>
                    <a:pt x="3870" y="1716"/>
                    <a:pt x="3811" y="1594"/>
                  </a:cubicBezTo>
                  <a:cubicBezTo>
                    <a:pt x="3862" y="1495"/>
                    <a:pt x="3949" y="1480"/>
                    <a:pt x="4030" y="1480"/>
                  </a:cubicBezTo>
                  <a:cubicBezTo>
                    <a:pt x="4067" y="1480"/>
                    <a:pt x="4103" y="1483"/>
                    <a:pt x="4133" y="1483"/>
                  </a:cubicBezTo>
                  <a:cubicBezTo>
                    <a:pt x="4224" y="1483"/>
                    <a:pt x="4267" y="1454"/>
                    <a:pt x="4152" y="1222"/>
                  </a:cubicBezTo>
                  <a:cubicBezTo>
                    <a:pt x="3428" y="1031"/>
                    <a:pt x="2859" y="67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4764425" y="4718750"/>
              <a:ext cx="11675" cy="12850"/>
            </a:xfrm>
            <a:custGeom>
              <a:rect b="b" l="l" r="r" t="t"/>
              <a:pathLst>
                <a:path extrusionOk="0" h="514" w="467">
                  <a:moveTo>
                    <a:pt x="261" y="1"/>
                  </a:moveTo>
                  <a:cubicBezTo>
                    <a:pt x="135" y="15"/>
                    <a:pt x="0" y="212"/>
                    <a:pt x="159" y="446"/>
                  </a:cubicBezTo>
                  <a:cubicBezTo>
                    <a:pt x="215" y="490"/>
                    <a:pt x="272" y="514"/>
                    <a:pt x="321" y="514"/>
                  </a:cubicBezTo>
                  <a:cubicBezTo>
                    <a:pt x="405" y="514"/>
                    <a:pt x="467" y="442"/>
                    <a:pt x="467" y="276"/>
                  </a:cubicBezTo>
                  <a:cubicBezTo>
                    <a:pt x="431" y="174"/>
                    <a:pt x="370" y="46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4778275" y="4680125"/>
              <a:ext cx="5750" cy="6700"/>
            </a:xfrm>
            <a:custGeom>
              <a:rect b="b" l="l" r="r" t="t"/>
              <a:pathLst>
                <a:path extrusionOk="0" h="268" w="230">
                  <a:moveTo>
                    <a:pt x="43" y="1"/>
                  </a:moveTo>
                  <a:cubicBezTo>
                    <a:pt x="18" y="1"/>
                    <a:pt x="0" y="16"/>
                    <a:pt x="0" y="71"/>
                  </a:cubicBezTo>
                  <a:cubicBezTo>
                    <a:pt x="8" y="198"/>
                    <a:pt x="81" y="267"/>
                    <a:pt x="140" y="267"/>
                  </a:cubicBezTo>
                  <a:cubicBezTo>
                    <a:pt x="174" y="267"/>
                    <a:pt x="203" y="246"/>
                    <a:pt x="214" y="201"/>
                  </a:cubicBezTo>
                  <a:cubicBezTo>
                    <a:pt x="199" y="149"/>
                    <a:pt x="230" y="23"/>
                    <a:pt x="140" y="23"/>
                  </a:cubicBezTo>
                  <a:cubicBezTo>
                    <a:pt x="139" y="23"/>
                    <a:pt x="139" y="23"/>
                    <a:pt x="138" y="23"/>
                  </a:cubicBezTo>
                  <a:cubicBezTo>
                    <a:pt x="107" y="19"/>
                    <a:pt x="70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4864050" y="4547100"/>
              <a:ext cx="8050" cy="6175"/>
            </a:xfrm>
            <a:custGeom>
              <a:rect b="b" l="l" r="r" t="t"/>
              <a:pathLst>
                <a:path extrusionOk="0" h="247" w="322">
                  <a:moveTo>
                    <a:pt x="215" y="1"/>
                  </a:moveTo>
                  <a:cubicBezTo>
                    <a:pt x="110" y="1"/>
                    <a:pt x="44" y="97"/>
                    <a:pt x="1" y="210"/>
                  </a:cubicBezTo>
                  <a:cubicBezTo>
                    <a:pt x="44" y="233"/>
                    <a:pt x="94" y="247"/>
                    <a:pt x="140" y="247"/>
                  </a:cubicBezTo>
                  <a:cubicBezTo>
                    <a:pt x="242" y="247"/>
                    <a:pt x="322" y="179"/>
                    <a:pt x="250" y="4"/>
                  </a:cubicBezTo>
                  <a:cubicBezTo>
                    <a:pt x="237" y="2"/>
                    <a:pt x="226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4900950" y="4497225"/>
              <a:ext cx="8475" cy="10625"/>
            </a:xfrm>
            <a:custGeom>
              <a:rect b="b" l="l" r="r" t="t"/>
              <a:pathLst>
                <a:path extrusionOk="0" h="425" w="339">
                  <a:moveTo>
                    <a:pt x="0" y="0"/>
                  </a:moveTo>
                  <a:lnTo>
                    <a:pt x="339" y="424"/>
                  </a:lnTo>
                  <a:lnTo>
                    <a:pt x="28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4957425" y="4398825"/>
              <a:ext cx="3800" cy="6350"/>
            </a:xfrm>
            <a:custGeom>
              <a:rect b="b" l="l" r="r" t="t"/>
              <a:pathLst>
                <a:path extrusionOk="0" h="254" w="152">
                  <a:moveTo>
                    <a:pt x="97" y="0"/>
                  </a:moveTo>
                  <a:lnTo>
                    <a:pt x="97" y="0"/>
                  </a:lnTo>
                  <a:cubicBezTo>
                    <a:pt x="12" y="17"/>
                    <a:pt x="0" y="185"/>
                    <a:pt x="76" y="254"/>
                  </a:cubicBezTo>
                  <a:cubicBezTo>
                    <a:pt x="152" y="185"/>
                    <a:pt x="150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4954925" y="4451125"/>
              <a:ext cx="15950" cy="6275"/>
            </a:xfrm>
            <a:custGeom>
              <a:rect b="b" l="l" r="r" t="t"/>
              <a:pathLst>
                <a:path extrusionOk="0" h="251" w="638">
                  <a:moveTo>
                    <a:pt x="306" y="0"/>
                  </a:moveTo>
                  <a:cubicBezTo>
                    <a:pt x="184" y="0"/>
                    <a:pt x="82" y="144"/>
                    <a:pt x="1" y="251"/>
                  </a:cubicBezTo>
                  <a:lnTo>
                    <a:pt x="3" y="251"/>
                  </a:lnTo>
                  <a:cubicBezTo>
                    <a:pt x="64" y="180"/>
                    <a:pt x="122" y="156"/>
                    <a:pt x="178" y="156"/>
                  </a:cubicBezTo>
                  <a:cubicBezTo>
                    <a:pt x="288" y="156"/>
                    <a:pt x="389" y="247"/>
                    <a:pt x="478" y="247"/>
                  </a:cubicBezTo>
                  <a:cubicBezTo>
                    <a:pt x="537" y="247"/>
                    <a:pt x="591" y="206"/>
                    <a:pt x="638" y="68"/>
                  </a:cubicBezTo>
                  <a:cubicBezTo>
                    <a:pt x="636" y="68"/>
                    <a:pt x="634" y="68"/>
                    <a:pt x="632" y="68"/>
                  </a:cubicBezTo>
                  <a:cubicBezTo>
                    <a:pt x="587" y="68"/>
                    <a:pt x="500" y="150"/>
                    <a:pt x="446" y="150"/>
                  </a:cubicBezTo>
                  <a:cubicBezTo>
                    <a:pt x="414" y="150"/>
                    <a:pt x="394" y="121"/>
                    <a:pt x="401" y="30"/>
                  </a:cubicBezTo>
                  <a:cubicBezTo>
                    <a:pt x="368" y="9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5240950" y="4283725"/>
              <a:ext cx="94800" cy="85875"/>
            </a:xfrm>
            <a:custGeom>
              <a:rect b="b" l="l" r="r" t="t"/>
              <a:pathLst>
                <a:path extrusionOk="0" h="3435" w="3792">
                  <a:moveTo>
                    <a:pt x="1464" y="1"/>
                  </a:moveTo>
                  <a:cubicBezTo>
                    <a:pt x="772" y="226"/>
                    <a:pt x="379" y="884"/>
                    <a:pt x="88" y="1566"/>
                  </a:cubicBezTo>
                  <a:lnTo>
                    <a:pt x="88" y="1569"/>
                  </a:lnTo>
                  <a:cubicBezTo>
                    <a:pt x="22" y="1895"/>
                    <a:pt x="0" y="2132"/>
                    <a:pt x="244" y="2343"/>
                  </a:cubicBezTo>
                  <a:cubicBezTo>
                    <a:pt x="404" y="2502"/>
                    <a:pt x="424" y="2941"/>
                    <a:pt x="644" y="2941"/>
                  </a:cubicBezTo>
                  <a:cubicBezTo>
                    <a:pt x="685" y="2941"/>
                    <a:pt x="734" y="2925"/>
                    <a:pt x="791" y="2890"/>
                  </a:cubicBezTo>
                  <a:cubicBezTo>
                    <a:pt x="965" y="3303"/>
                    <a:pt x="1279" y="3359"/>
                    <a:pt x="1600" y="3359"/>
                  </a:cubicBezTo>
                  <a:cubicBezTo>
                    <a:pt x="1719" y="3359"/>
                    <a:pt x="1839" y="3352"/>
                    <a:pt x="1953" y="3352"/>
                  </a:cubicBezTo>
                  <a:cubicBezTo>
                    <a:pt x="2110" y="3352"/>
                    <a:pt x="2257" y="3366"/>
                    <a:pt x="2376" y="3435"/>
                  </a:cubicBezTo>
                  <a:cubicBezTo>
                    <a:pt x="2373" y="3416"/>
                    <a:pt x="2369" y="3397"/>
                    <a:pt x="2373" y="3371"/>
                  </a:cubicBezTo>
                  <a:cubicBezTo>
                    <a:pt x="2773" y="3245"/>
                    <a:pt x="2875" y="3096"/>
                    <a:pt x="3124" y="2750"/>
                  </a:cubicBezTo>
                  <a:cubicBezTo>
                    <a:pt x="3155" y="2795"/>
                    <a:pt x="3171" y="2814"/>
                    <a:pt x="3167" y="2859"/>
                  </a:cubicBezTo>
                  <a:cubicBezTo>
                    <a:pt x="3318" y="2582"/>
                    <a:pt x="3519" y="2217"/>
                    <a:pt x="3484" y="1827"/>
                  </a:cubicBezTo>
                  <a:cubicBezTo>
                    <a:pt x="3513" y="1806"/>
                    <a:pt x="3541" y="1798"/>
                    <a:pt x="3568" y="1798"/>
                  </a:cubicBezTo>
                  <a:cubicBezTo>
                    <a:pt x="3643" y="1798"/>
                    <a:pt x="3709" y="1857"/>
                    <a:pt x="3773" y="1857"/>
                  </a:cubicBezTo>
                  <a:cubicBezTo>
                    <a:pt x="3779" y="1857"/>
                    <a:pt x="3785" y="1856"/>
                    <a:pt x="3792" y="1855"/>
                  </a:cubicBezTo>
                  <a:cubicBezTo>
                    <a:pt x="3638" y="1744"/>
                    <a:pt x="3460" y="1696"/>
                    <a:pt x="3467" y="1415"/>
                  </a:cubicBezTo>
                  <a:lnTo>
                    <a:pt x="3780" y="1249"/>
                  </a:lnTo>
                  <a:lnTo>
                    <a:pt x="3780" y="1249"/>
                  </a:lnTo>
                  <a:cubicBezTo>
                    <a:pt x="3735" y="1257"/>
                    <a:pt x="3695" y="1261"/>
                    <a:pt x="3660" y="1261"/>
                  </a:cubicBezTo>
                  <a:cubicBezTo>
                    <a:pt x="3138" y="1261"/>
                    <a:pt x="3534" y="447"/>
                    <a:pt x="2973" y="447"/>
                  </a:cubicBezTo>
                  <a:cubicBezTo>
                    <a:pt x="2945" y="447"/>
                    <a:pt x="2914" y="449"/>
                    <a:pt x="2880" y="453"/>
                  </a:cubicBezTo>
                  <a:cubicBezTo>
                    <a:pt x="2854" y="323"/>
                    <a:pt x="2982" y="347"/>
                    <a:pt x="3024" y="304"/>
                  </a:cubicBezTo>
                  <a:cubicBezTo>
                    <a:pt x="2913" y="177"/>
                    <a:pt x="2761" y="144"/>
                    <a:pt x="2590" y="144"/>
                  </a:cubicBezTo>
                  <a:cubicBezTo>
                    <a:pt x="2406" y="144"/>
                    <a:pt x="2201" y="181"/>
                    <a:pt x="2003" y="181"/>
                  </a:cubicBezTo>
                  <a:cubicBezTo>
                    <a:pt x="1809" y="181"/>
                    <a:pt x="1620" y="145"/>
                    <a:pt x="14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5300325" y="4369575"/>
              <a:ext cx="4300" cy="4400"/>
            </a:xfrm>
            <a:custGeom>
              <a:rect b="b" l="l" r="r" t="t"/>
              <a:pathLst>
                <a:path extrusionOk="0" h="176" w="172">
                  <a:moveTo>
                    <a:pt x="1" y="1"/>
                  </a:moveTo>
                  <a:lnTo>
                    <a:pt x="1" y="1"/>
                  </a:lnTo>
                  <a:cubicBezTo>
                    <a:pt x="10" y="105"/>
                    <a:pt x="100" y="159"/>
                    <a:pt x="171" y="176"/>
                  </a:cubicBezTo>
                  <a:cubicBezTo>
                    <a:pt x="126" y="95"/>
                    <a:pt x="67" y="4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4850750" y="4767200"/>
              <a:ext cx="10125" cy="13350"/>
            </a:xfrm>
            <a:custGeom>
              <a:rect b="b" l="l" r="r" t="t"/>
              <a:pathLst>
                <a:path extrusionOk="0" h="534" w="405">
                  <a:moveTo>
                    <a:pt x="206" y="0"/>
                  </a:moveTo>
                  <a:cubicBezTo>
                    <a:pt x="135" y="52"/>
                    <a:pt x="0" y="123"/>
                    <a:pt x="40" y="313"/>
                  </a:cubicBezTo>
                  <a:cubicBezTo>
                    <a:pt x="108" y="427"/>
                    <a:pt x="205" y="534"/>
                    <a:pt x="292" y="534"/>
                  </a:cubicBezTo>
                  <a:cubicBezTo>
                    <a:pt x="333" y="534"/>
                    <a:pt x="372" y="510"/>
                    <a:pt x="405" y="452"/>
                  </a:cubicBezTo>
                  <a:cubicBezTo>
                    <a:pt x="391" y="284"/>
                    <a:pt x="362" y="64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4918650" y="4631950"/>
              <a:ext cx="3225" cy="1350"/>
            </a:xfrm>
            <a:custGeom>
              <a:rect b="b" l="l" r="r" t="t"/>
              <a:pathLst>
                <a:path extrusionOk="0" h="54" w="129">
                  <a:moveTo>
                    <a:pt x="30" y="0"/>
                  </a:moveTo>
                  <a:cubicBezTo>
                    <a:pt x="13" y="0"/>
                    <a:pt x="0" y="9"/>
                    <a:pt x="0" y="53"/>
                  </a:cubicBezTo>
                  <a:lnTo>
                    <a:pt x="128" y="49"/>
                  </a:lnTo>
                  <a:lnTo>
                    <a:pt x="81" y="4"/>
                  </a:lnTo>
                  <a:cubicBezTo>
                    <a:pt x="77" y="5"/>
                    <a:pt x="74" y="5"/>
                    <a:pt x="70" y="5"/>
                  </a:cubicBezTo>
                  <a:cubicBezTo>
                    <a:pt x="56" y="5"/>
                    <a:pt x="42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4930300" y="4635725"/>
              <a:ext cx="3525" cy="3600"/>
            </a:xfrm>
            <a:custGeom>
              <a:rect b="b" l="l" r="r" t="t"/>
              <a:pathLst>
                <a:path extrusionOk="0" h="144" w="141">
                  <a:moveTo>
                    <a:pt x="24" y="0"/>
                  </a:moveTo>
                  <a:cubicBezTo>
                    <a:pt x="16" y="0"/>
                    <a:pt x="8" y="3"/>
                    <a:pt x="1" y="9"/>
                  </a:cubicBezTo>
                  <a:lnTo>
                    <a:pt x="141" y="144"/>
                  </a:lnTo>
                  <a:lnTo>
                    <a:pt x="129" y="89"/>
                  </a:lnTo>
                  <a:cubicBezTo>
                    <a:pt x="109" y="7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4918050" y="4661850"/>
              <a:ext cx="24425" cy="31600"/>
            </a:xfrm>
            <a:custGeom>
              <a:rect b="b" l="l" r="r" t="t"/>
              <a:pathLst>
                <a:path extrusionOk="0" h="1264" w="977">
                  <a:moveTo>
                    <a:pt x="515" y="1"/>
                  </a:moveTo>
                  <a:cubicBezTo>
                    <a:pt x="393" y="1"/>
                    <a:pt x="210" y="252"/>
                    <a:pt x="91" y="304"/>
                  </a:cubicBezTo>
                  <a:cubicBezTo>
                    <a:pt x="1" y="468"/>
                    <a:pt x="50" y="849"/>
                    <a:pt x="131" y="967"/>
                  </a:cubicBezTo>
                  <a:cubicBezTo>
                    <a:pt x="260" y="1188"/>
                    <a:pt x="382" y="1205"/>
                    <a:pt x="493" y="1205"/>
                  </a:cubicBezTo>
                  <a:cubicBezTo>
                    <a:pt x="513" y="1205"/>
                    <a:pt x="532" y="1204"/>
                    <a:pt x="551" y="1204"/>
                  </a:cubicBezTo>
                  <a:cubicBezTo>
                    <a:pt x="615" y="1204"/>
                    <a:pt x="674" y="1211"/>
                    <a:pt x="728" y="1263"/>
                  </a:cubicBezTo>
                  <a:cubicBezTo>
                    <a:pt x="884" y="832"/>
                    <a:pt x="749" y="697"/>
                    <a:pt x="976" y="330"/>
                  </a:cubicBezTo>
                  <a:lnTo>
                    <a:pt x="635" y="247"/>
                  </a:lnTo>
                  <a:cubicBezTo>
                    <a:pt x="621" y="64"/>
                    <a:pt x="576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5335325" y="4275375"/>
              <a:ext cx="2550" cy="1625"/>
            </a:xfrm>
            <a:custGeom>
              <a:rect b="b" l="l" r="r" t="t"/>
              <a:pathLst>
                <a:path extrusionOk="0" h="65" w="102">
                  <a:moveTo>
                    <a:pt x="64" y="1"/>
                  </a:moveTo>
                  <a:lnTo>
                    <a:pt x="0" y="65"/>
                  </a:lnTo>
                  <a:lnTo>
                    <a:pt x="102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4933375" y="4660925"/>
              <a:ext cx="925" cy="2925"/>
            </a:xfrm>
            <a:custGeom>
              <a:rect b="b" l="l" r="r" t="t"/>
              <a:pathLst>
                <a:path extrusionOk="0" h="117" w="37">
                  <a:moveTo>
                    <a:pt x="36" y="0"/>
                  </a:moveTo>
                  <a:lnTo>
                    <a:pt x="1" y="93"/>
                  </a:lnTo>
                  <a:lnTo>
                    <a:pt x="25" y="1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5583675" y="3884350"/>
              <a:ext cx="6950" cy="2100"/>
            </a:xfrm>
            <a:custGeom>
              <a:rect b="b" l="l" r="r" t="t"/>
              <a:pathLst>
                <a:path extrusionOk="0" h="84" w="278">
                  <a:moveTo>
                    <a:pt x="211" y="0"/>
                  </a:moveTo>
                  <a:lnTo>
                    <a:pt x="0" y="83"/>
                  </a:lnTo>
                  <a:lnTo>
                    <a:pt x="278" y="10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5349100" y="4290950"/>
              <a:ext cx="4350" cy="500"/>
            </a:xfrm>
            <a:custGeom>
              <a:rect b="b" l="l" r="r" t="t"/>
              <a:pathLst>
                <a:path extrusionOk="0" h="20" w="174">
                  <a:moveTo>
                    <a:pt x="60" y="1"/>
                  </a:moveTo>
                  <a:lnTo>
                    <a:pt x="1" y="20"/>
                  </a:lnTo>
                  <a:lnTo>
                    <a:pt x="174" y="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5365575" y="4288300"/>
              <a:ext cx="4175" cy="3275"/>
            </a:xfrm>
            <a:custGeom>
              <a:rect b="b" l="l" r="r" t="t"/>
              <a:pathLst>
                <a:path extrusionOk="0" h="131" w="167">
                  <a:moveTo>
                    <a:pt x="97" y="0"/>
                  </a:moveTo>
                  <a:cubicBezTo>
                    <a:pt x="0" y="19"/>
                    <a:pt x="33" y="64"/>
                    <a:pt x="45" y="130"/>
                  </a:cubicBezTo>
                  <a:cubicBezTo>
                    <a:pt x="88" y="88"/>
                    <a:pt x="166" y="48"/>
                    <a:pt x="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5327025" y="4343925"/>
              <a:ext cx="2525" cy="3700"/>
            </a:xfrm>
            <a:custGeom>
              <a:rect b="b" l="l" r="r" t="t"/>
              <a:pathLst>
                <a:path extrusionOk="0" h="148" w="101">
                  <a:moveTo>
                    <a:pt x="17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25" y="35"/>
                    <a:pt x="30" y="148"/>
                    <a:pt x="58" y="148"/>
                  </a:cubicBezTo>
                  <a:cubicBezTo>
                    <a:pt x="68" y="148"/>
                    <a:pt x="82" y="132"/>
                    <a:pt x="100" y="91"/>
                  </a:cubicBezTo>
                  <a:cubicBezTo>
                    <a:pt x="54" y="70"/>
                    <a:pt x="56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5309575" y="4364025"/>
              <a:ext cx="9850" cy="4700"/>
            </a:xfrm>
            <a:custGeom>
              <a:rect b="b" l="l" r="r" t="t"/>
              <a:pathLst>
                <a:path extrusionOk="0" h="188" w="394">
                  <a:moveTo>
                    <a:pt x="307" y="0"/>
                  </a:moveTo>
                  <a:cubicBezTo>
                    <a:pt x="222" y="0"/>
                    <a:pt x="90" y="115"/>
                    <a:pt x="0" y="140"/>
                  </a:cubicBezTo>
                  <a:cubicBezTo>
                    <a:pt x="6" y="174"/>
                    <a:pt x="26" y="185"/>
                    <a:pt x="54" y="185"/>
                  </a:cubicBezTo>
                  <a:cubicBezTo>
                    <a:pt x="108" y="185"/>
                    <a:pt x="193" y="143"/>
                    <a:pt x="273" y="143"/>
                  </a:cubicBezTo>
                  <a:cubicBezTo>
                    <a:pt x="314" y="143"/>
                    <a:pt x="353" y="154"/>
                    <a:pt x="386" y="187"/>
                  </a:cubicBezTo>
                  <a:cubicBezTo>
                    <a:pt x="393" y="45"/>
                    <a:pt x="359" y="0"/>
                    <a:pt x="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5330350" y="4343050"/>
              <a:ext cx="5275" cy="6425"/>
            </a:xfrm>
            <a:custGeom>
              <a:rect b="b" l="l" r="r" t="t"/>
              <a:pathLst>
                <a:path extrusionOk="0" h="257" w="211">
                  <a:moveTo>
                    <a:pt x="161" y="1"/>
                  </a:moveTo>
                  <a:lnTo>
                    <a:pt x="0" y="171"/>
                  </a:lnTo>
                  <a:lnTo>
                    <a:pt x="64" y="256"/>
                  </a:lnTo>
                  <a:lnTo>
                    <a:pt x="211" y="6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4968550" y="4707425"/>
              <a:ext cx="8250" cy="8600"/>
            </a:xfrm>
            <a:custGeom>
              <a:rect b="b" l="l" r="r" t="t"/>
              <a:pathLst>
                <a:path extrusionOk="0" h="344" w="330">
                  <a:moveTo>
                    <a:pt x="146" y="0"/>
                  </a:moveTo>
                  <a:cubicBezTo>
                    <a:pt x="76" y="0"/>
                    <a:pt x="19" y="71"/>
                    <a:pt x="1" y="184"/>
                  </a:cubicBezTo>
                  <a:cubicBezTo>
                    <a:pt x="7" y="293"/>
                    <a:pt x="73" y="344"/>
                    <a:pt x="137" y="344"/>
                  </a:cubicBezTo>
                  <a:cubicBezTo>
                    <a:pt x="235" y="344"/>
                    <a:pt x="330" y="227"/>
                    <a:pt x="211" y="21"/>
                  </a:cubicBezTo>
                  <a:cubicBezTo>
                    <a:pt x="189" y="7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4976600" y="4693175"/>
              <a:ext cx="5800" cy="6300"/>
            </a:xfrm>
            <a:custGeom>
              <a:rect b="b" l="l" r="r" t="t"/>
              <a:pathLst>
                <a:path extrusionOk="0" h="252" w="232">
                  <a:moveTo>
                    <a:pt x="123" y="1"/>
                  </a:moveTo>
                  <a:cubicBezTo>
                    <a:pt x="85" y="1"/>
                    <a:pt x="46" y="35"/>
                    <a:pt x="1" y="62"/>
                  </a:cubicBezTo>
                  <a:cubicBezTo>
                    <a:pt x="3" y="181"/>
                    <a:pt x="75" y="252"/>
                    <a:pt x="135" y="252"/>
                  </a:cubicBezTo>
                  <a:cubicBezTo>
                    <a:pt x="188" y="252"/>
                    <a:pt x="231" y="197"/>
                    <a:pt x="209" y="72"/>
                  </a:cubicBezTo>
                  <a:cubicBezTo>
                    <a:pt x="179" y="19"/>
                    <a:pt x="151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4976850" y="4726875"/>
              <a:ext cx="4300" cy="4975"/>
            </a:xfrm>
            <a:custGeom>
              <a:rect b="b" l="l" r="r" t="t"/>
              <a:pathLst>
                <a:path extrusionOk="0" h="199" w="172">
                  <a:moveTo>
                    <a:pt x="88" y="0"/>
                  </a:moveTo>
                  <a:cubicBezTo>
                    <a:pt x="50" y="0"/>
                    <a:pt x="45" y="97"/>
                    <a:pt x="0" y="107"/>
                  </a:cubicBezTo>
                  <a:cubicBezTo>
                    <a:pt x="44" y="130"/>
                    <a:pt x="102" y="199"/>
                    <a:pt x="136" y="199"/>
                  </a:cubicBezTo>
                  <a:cubicBezTo>
                    <a:pt x="160" y="199"/>
                    <a:pt x="172" y="167"/>
                    <a:pt x="161" y="69"/>
                  </a:cubicBezTo>
                  <a:cubicBezTo>
                    <a:pt x="127" y="18"/>
                    <a:pt x="104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4978375" y="4800875"/>
              <a:ext cx="9375" cy="12750"/>
            </a:xfrm>
            <a:custGeom>
              <a:rect b="b" l="l" r="r" t="t"/>
              <a:pathLst>
                <a:path extrusionOk="0" h="510" w="375">
                  <a:moveTo>
                    <a:pt x="375" y="1"/>
                  </a:moveTo>
                  <a:lnTo>
                    <a:pt x="375" y="1"/>
                  </a:lnTo>
                  <a:cubicBezTo>
                    <a:pt x="193" y="48"/>
                    <a:pt x="72" y="162"/>
                    <a:pt x="1" y="460"/>
                  </a:cubicBezTo>
                  <a:cubicBezTo>
                    <a:pt x="42" y="494"/>
                    <a:pt x="75" y="509"/>
                    <a:pt x="103" y="509"/>
                  </a:cubicBezTo>
                  <a:cubicBezTo>
                    <a:pt x="244" y="509"/>
                    <a:pt x="222" y="110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4985300" y="4814600"/>
              <a:ext cx="1625" cy="2950"/>
            </a:xfrm>
            <a:custGeom>
              <a:rect b="b" l="l" r="r" t="t"/>
              <a:pathLst>
                <a:path extrusionOk="0" h="118" w="65">
                  <a:moveTo>
                    <a:pt x="65" y="1"/>
                  </a:moveTo>
                  <a:lnTo>
                    <a:pt x="1" y="65"/>
                  </a:lnTo>
                  <a:cubicBezTo>
                    <a:pt x="17" y="103"/>
                    <a:pt x="29" y="118"/>
                    <a:pt x="38" y="118"/>
                  </a:cubicBezTo>
                  <a:cubicBezTo>
                    <a:pt x="57" y="118"/>
                    <a:pt x="60" y="42"/>
                    <a:pt x="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4986900" y="4814000"/>
              <a:ext cx="375" cy="625"/>
            </a:xfrm>
            <a:custGeom>
              <a:rect b="b" l="l" r="r" t="t"/>
              <a:pathLst>
                <a:path extrusionOk="0" h="25" w="15">
                  <a:moveTo>
                    <a:pt x="8" y="0"/>
                  </a:moveTo>
                  <a:cubicBezTo>
                    <a:pt x="5" y="0"/>
                    <a:pt x="2" y="11"/>
                    <a:pt x="1" y="25"/>
                  </a:cubicBezTo>
                  <a:lnTo>
                    <a:pt x="15" y="11"/>
                  </a:lnTo>
                  <a:cubicBezTo>
                    <a:pt x="12" y="3"/>
                    <a:pt x="10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4988850" y="4807800"/>
              <a:ext cx="2050" cy="1925"/>
            </a:xfrm>
            <a:custGeom>
              <a:rect b="b" l="l" r="r" t="t"/>
              <a:pathLst>
                <a:path extrusionOk="0" h="77" w="82">
                  <a:moveTo>
                    <a:pt x="81" y="1"/>
                  </a:moveTo>
                  <a:lnTo>
                    <a:pt x="51" y="8"/>
                  </a:lnTo>
                  <a:lnTo>
                    <a:pt x="1" y="7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4991000" y="4813550"/>
              <a:ext cx="2500" cy="4050"/>
            </a:xfrm>
            <a:custGeom>
              <a:rect b="b" l="l" r="r" t="t"/>
              <a:pathLst>
                <a:path extrusionOk="0" h="162" w="100">
                  <a:moveTo>
                    <a:pt x="81" y="0"/>
                  </a:moveTo>
                  <a:lnTo>
                    <a:pt x="0" y="161"/>
                  </a:lnTo>
                  <a:lnTo>
                    <a:pt x="0" y="161"/>
                  </a:lnTo>
                  <a:lnTo>
                    <a:pt x="100" y="2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5018825" y="4803425"/>
              <a:ext cx="3225" cy="4525"/>
            </a:xfrm>
            <a:custGeom>
              <a:rect b="b" l="l" r="r" t="t"/>
              <a:pathLst>
                <a:path extrusionOk="0" h="181" w="129">
                  <a:moveTo>
                    <a:pt x="95" y="0"/>
                  </a:moveTo>
                  <a:cubicBezTo>
                    <a:pt x="55" y="38"/>
                    <a:pt x="5" y="22"/>
                    <a:pt x="0" y="105"/>
                  </a:cubicBezTo>
                  <a:cubicBezTo>
                    <a:pt x="19" y="158"/>
                    <a:pt x="42" y="180"/>
                    <a:pt x="63" y="180"/>
                  </a:cubicBezTo>
                  <a:cubicBezTo>
                    <a:pt x="101" y="180"/>
                    <a:pt x="129" y="101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5434075" y="4399125"/>
              <a:ext cx="19075" cy="14525"/>
            </a:xfrm>
            <a:custGeom>
              <a:rect b="b" l="l" r="r" t="t"/>
              <a:pathLst>
                <a:path extrusionOk="0" h="581" w="763">
                  <a:moveTo>
                    <a:pt x="412" y="0"/>
                  </a:moveTo>
                  <a:cubicBezTo>
                    <a:pt x="221" y="0"/>
                    <a:pt x="13" y="67"/>
                    <a:pt x="0" y="346"/>
                  </a:cubicBezTo>
                  <a:cubicBezTo>
                    <a:pt x="60" y="452"/>
                    <a:pt x="238" y="580"/>
                    <a:pt x="426" y="580"/>
                  </a:cubicBezTo>
                  <a:cubicBezTo>
                    <a:pt x="543" y="580"/>
                    <a:pt x="664" y="530"/>
                    <a:pt x="763" y="393"/>
                  </a:cubicBezTo>
                  <a:lnTo>
                    <a:pt x="644" y="29"/>
                  </a:lnTo>
                  <a:cubicBezTo>
                    <a:pt x="585" y="15"/>
                    <a:pt x="500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5290350" y="4593700"/>
              <a:ext cx="7625" cy="7200"/>
            </a:xfrm>
            <a:custGeom>
              <a:rect b="b" l="l" r="r" t="t"/>
              <a:pathLst>
                <a:path extrusionOk="0" h="288" w="305">
                  <a:moveTo>
                    <a:pt x="205" y="1"/>
                  </a:moveTo>
                  <a:cubicBezTo>
                    <a:pt x="117" y="1"/>
                    <a:pt x="1" y="137"/>
                    <a:pt x="63" y="252"/>
                  </a:cubicBezTo>
                  <a:cubicBezTo>
                    <a:pt x="107" y="267"/>
                    <a:pt x="154" y="288"/>
                    <a:pt x="194" y="288"/>
                  </a:cubicBezTo>
                  <a:cubicBezTo>
                    <a:pt x="234" y="288"/>
                    <a:pt x="267" y="267"/>
                    <a:pt x="286" y="200"/>
                  </a:cubicBezTo>
                  <a:cubicBezTo>
                    <a:pt x="304" y="54"/>
                    <a:pt x="260" y="1"/>
                    <a:pt x="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5374800" y="4533575"/>
              <a:ext cx="5175" cy="4275"/>
            </a:xfrm>
            <a:custGeom>
              <a:rect b="b" l="l" r="r" t="t"/>
              <a:pathLst>
                <a:path extrusionOk="0" h="171" w="207">
                  <a:moveTo>
                    <a:pt x="1" y="0"/>
                  </a:moveTo>
                  <a:lnTo>
                    <a:pt x="159" y="171"/>
                  </a:lnTo>
                  <a:lnTo>
                    <a:pt x="207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59" name="Google Shape;2559;p10"/>
          <p:cNvSpPr txBox="1"/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8447" name="Shape 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" name="Google Shape;8448;p3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8449" name="Google Shape;8449;p3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7.png"/><Relationship Id="rId7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9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Relationship Id="rId8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9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Relationship Id="rId8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6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7" name="Google Shape;8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4995774" y="295330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458" name="Google Shape;84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4513014" y="309545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459" name="Google Shape;8459;p35"/>
          <p:cNvSpPr txBox="1"/>
          <p:nvPr>
            <p:ph type="ctrTitle"/>
          </p:nvPr>
        </p:nvSpPr>
        <p:spPr>
          <a:xfrm>
            <a:off x="715100" y="535000"/>
            <a:ext cx="39339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</a:t>
            </a:r>
            <a:endParaRPr/>
          </a:p>
        </p:txBody>
      </p:sp>
      <p:sp>
        <p:nvSpPr>
          <p:cNvPr id="8460" name="Google Shape;8460;p35"/>
          <p:cNvSpPr txBox="1"/>
          <p:nvPr>
            <p:ph idx="1" type="subTitle"/>
          </p:nvPr>
        </p:nvSpPr>
        <p:spPr>
          <a:xfrm>
            <a:off x="715100" y="2587600"/>
            <a:ext cx="39339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Grant Gordon, Riccardo Maffei</a:t>
            </a:r>
            <a:endParaRPr b="1"/>
          </a:p>
        </p:txBody>
      </p:sp>
      <p:pic>
        <p:nvPicPr>
          <p:cNvPr id="8461" name="Google Shape;8461;p35"/>
          <p:cNvPicPr preferRelativeResize="0"/>
          <p:nvPr/>
        </p:nvPicPr>
        <p:blipFill rotWithShape="1">
          <a:blip r:embed="rId5">
            <a:alphaModFix/>
          </a:blip>
          <a:srcRect b="0" l="41806" r="0" t="0"/>
          <a:stretch/>
        </p:blipFill>
        <p:spPr>
          <a:xfrm rot="-7938619">
            <a:off x="320348" y="4755628"/>
            <a:ext cx="2128181" cy="1999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462" name="Google Shape;84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96573">
            <a:off x="26952" y="3372032"/>
            <a:ext cx="832923" cy="45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3" name="Google Shape;84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9850" y="1234738"/>
            <a:ext cx="4378885" cy="34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0" name="Shape 8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1" name="Google Shape;8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5" y="152400"/>
            <a:ext cx="376265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8542" name="Google Shape;8542;p44"/>
          <p:cNvSpPr txBox="1"/>
          <p:nvPr/>
        </p:nvSpPr>
        <p:spPr>
          <a:xfrm>
            <a:off x="4998550" y="1779200"/>
            <a:ext cx="38724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 Fully connected layers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First has 512 neurons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Second 256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Third 10 (number of classes)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6" name="Shape 8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7" name="Google Shape;85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2012799" y="341315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48" name="Google Shape;85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1530039" y="355530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49" name="Google Shape;8549;p45"/>
          <p:cNvSpPr txBox="1"/>
          <p:nvPr>
            <p:ph type="title"/>
          </p:nvPr>
        </p:nvSpPr>
        <p:spPr>
          <a:xfrm>
            <a:off x="4416500" y="1132663"/>
            <a:ext cx="38568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pic>
        <p:nvPicPr>
          <p:cNvPr id="8550" name="Google Shape;8550;p45"/>
          <p:cNvPicPr preferRelativeResize="0"/>
          <p:nvPr/>
        </p:nvPicPr>
        <p:blipFill rotWithShape="1">
          <a:blip r:embed="rId5">
            <a:alphaModFix/>
          </a:blip>
          <a:srcRect b="-10" l="-120" r="0" t="0"/>
          <a:stretch/>
        </p:blipFill>
        <p:spPr>
          <a:xfrm flipH="1" rot="-1836428">
            <a:off x="7855786" y="461110"/>
            <a:ext cx="2372563" cy="240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51" name="Google Shape;8551;p45"/>
          <p:cNvPicPr preferRelativeResize="0"/>
          <p:nvPr/>
        </p:nvPicPr>
        <p:blipFill rotWithShape="1">
          <a:blip r:embed="rId6">
            <a:alphaModFix/>
          </a:blip>
          <a:srcRect b="0" l="0" r="47473" t="0"/>
          <a:stretch/>
        </p:blipFill>
        <p:spPr>
          <a:xfrm flipH="1" rot="7223340">
            <a:off x="7515256" y="-100946"/>
            <a:ext cx="1834298" cy="2950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52" name="Google Shape;855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413" y="423700"/>
            <a:ext cx="26685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6" name="Shape 8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7" name="Google Shape;8557;p4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Run</a:t>
            </a:r>
            <a:endParaRPr/>
          </a:p>
        </p:txBody>
      </p:sp>
      <p:pic>
        <p:nvPicPr>
          <p:cNvPr id="8558" name="Google Shape;85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59" name="Google Shape;85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60" name="Google Shape;8560;p46"/>
          <p:cNvSpPr txBox="1"/>
          <p:nvPr>
            <p:ph idx="4294967295" type="body"/>
          </p:nvPr>
        </p:nvSpPr>
        <p:spPr>
          <a:xfrm>
            <a:off x="4657650" y="4036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Warhol -&gt; 182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DaVinci -&gt; 205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Monet -&gt; 498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Renoir -&gt; 498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Gogh -&gt; 650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Rembrandt -&gt; 655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Degas -&gt; 703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Dali -&gt; 740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Picasso -&gt; 992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Munch -&gt; 1765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* 50% accuracy, only guesses Munch</a:t>
            </a:r>
            <a:endParaRPr sz="1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61" name="Google Shape;8561;p46"/>
          <p:cNvSpPr txBox="1"/>
          <p:nvPr>
            <p:ph idx="4294967295" type="body"/>
          </p:nvPr>
        </p:nvSpPr>
        <p:spPr>
          <a:xfrm>
            <a:off x="715100" y="17953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First test was wonky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full dataset w/ 512x512 res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epochs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Reduced class size to 180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Accuracy was at 13%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2" name="Google Shape;8562;p46"/>
          <p:cNvPicPr preferRelativeResize="0"/>
          <p:nvPr/>
        </p:nvPicPr>
        <p:blipFill rotWithShape="1">
          <a:blip r:embed="rId5">
            <a:alphaModFix/>
          </a:blip>
          <a:srcRect b="27141" l="3241" r="0" t="10708"/>
          <a:stretch/>
        </p:blipFill>
        <p:spPr>
          <a:xfrm>
            <a:off x="4260950" y="2537900"/>
            <a:ext cx="4168051" cy="2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6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47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Resolution</a:t>
            </a:r>
            <a:endParaRPr/>
          </a:p>
        </p:txBody>
      </p:sp>
      <p:pic>
        <p:nvPicPr>
          <p:cNvPr id="8568" name="Google Shape;85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69" name="Google Shape;85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70" name="Google Shape;8570;p47"/>
          <p:cNvSpPr txBox="1"/>
          <p:nvPr>
            <p:ph idx="4294967295" type="body"/>
          </p:nvPr>
        </p:nvSpPr>
        <p:spPr>
          <a:xfrm>
            <a:off x="534300" y="15376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Toyed with epoch/batch/resolution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Couldn’t exceed 20%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Though higher res = more info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Resolution too high for dataset size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Trying to adjust 250,000 weights on 2000 training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1" name="Google Shape;85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875" y="1175200"/>
            <a:ext cx="4396901" cy="33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5" name="Shape 8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6" name="Google Shape;8576;p4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</a:t>
            </a:r>
            <a:r>
              <a:rPr lang="en"/>
              <a:t>Resolution</a:t>
            </a:r>
            <a:endParaRPr/>
          </a:p>
        </p:txBody>
      </p:sp>
      <p:pic>
        <p:nvPicPr>
          <p:cNvPr id="8577" name="Google Shape;85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78" name="Google Shape;85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79" name="Google Shape;8579;p48"/>
          <p:cNvSpPr txBox="1"/>
          <p:nvPr>
            <p:ph idx="4294967295" type="body"/>
          </p:nvPr>
        </p:nvSpPr>
        <p:spPr>
          <a:xfrm>
            <a:off x="442950" y="1804375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Proceeded to lower resolution from 512x512 to 32x32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Started </a:t>
            </a:r>
            <a:r>
              <a:rPr lang="en"/>
              <a:t>immediately</a:t>
            </a:r>
            <a:r>
              <a:rPr lang="en"/>
              <a:t> learning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Decreased computation time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Retrain model much quicker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Achieving average </a:t>
            </a:r>
            <a:r>
              <a:rPr lang="en"/>
              <a:t> ~30% accuracy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0" name="Google Shape;85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675" y="1175200"/>
            <a:ext cx="4401466" cy="33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4" name="Shape 8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5" name="Google Shape;8585;p49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Abandoning Warhol</a:t>
            </a:r>
            <a:endParaRPr/>
          </a:p>
        </p:txBody>
      </p:sp>
      <p:pic>
        <p:nvPicPr>
          <p:cNvPr id="8586" name="Google Shape;85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87" name="Google Shape;85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88" name="Google Shape;8588;p49"/>
          <p:cNvSpPr txBox="1"/>
          <p:nvPr>
            <p:ph idx="4294967295" type="body"/>
          </p:nvPr>
        </p:nvSpPr>
        <p:spPr>
          <a:xfrm>
            <a:off x="442950" y="1804375"/>
            <a:ext cx="38568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Attempted to find middle ground between skewed data and small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Class-size 180 too small for accuracy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 range 180-500 increased accuracy to ~35%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Picked</a:t>
            </a:r>
            <a:r>
              <a:rPr lang="en"/>
              <a:t> random artist to stop guessing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classes ~40-55%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Abandoned class ~3%</a:t>
            </a:r>
            <a:endParaRPr/>
          </a:p>
          <a:p>
            <a:pPr indent="-180340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Sweet spot x2 min smallest class size ~%35 + no class below random</a:t>
            </a:r>
            <a:endParaRPr/>
          </a:p>
        </p:txBody>
      </p:sp>
      <p:pic>
        <p:nvPicPr>
          <p:cNvPr id="8589" name="Google Shape;858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799" y="1996350"/>
            <a:ext cx="4145050" cy="31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0" name="Google Shape;8590;p49"/>
          <p:cNvPicPr preferRelativeResize="0"/>
          <p:nvPr/>
        </p:nvPicPr>
        <p:blipFill rotWithShape="1">
          <a:blip r:embed="rId6">
            <a:alphaModFix/>
          </a:blip>
          <a:srcRect b="11301" l="0" r="0" t="12744"/>
          <a:stretch/>
        </p:blipFill>
        <p:spPr>
          <a:xfrm>
            <a:off x="5856913" y="130500"/>
            <a:ext cx="1826800" cy="186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4" name="Shape 8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5" name="Google Shape;85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2062074" y="295330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96" name="Google Shape;85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1579314" y="309545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97" name="Google Shape;8597;p50"/>
          <p:cNvSpPr txBox="1"/>
          <p:nvPr>
            <p:ph type="title"/>
          </p:nvPr>
        </p:nvSpPr>
        <p:spPr>
          <a:xfrm>
            <a:off x="4646400" y="351213"/>
            <a:ext cx="38568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</a:t>
            </a:r>
            <a:endParaRPr/>
          </a:p>
        </p:txBody>
      </p:sp>
      <p:pic>
        <p:nvPicPr>
          <p:cNvPr id="8598" name="Google Shape;8598;p50"/>
          <p:cNvPicPr preferRelativeResize="0"/>
          <p:nvPr/>
        </p:nvPicPr>
        <p:blipFill rotWithShape="1">
          <a:blip r:embed="rId5">
            <a:alphaModFix/>
          </a:blip>
          <a:srcRect b="-10" l="-120" r="0" t="0"/>
          <a:stretch/>
        </p:blipFill>
        <p:spPr>
          <a:xfrm flipH="1" rot="-1836428">
            <a:off x="7855786" y="461110"/>
            <a:ext cx="2372563" cy="240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99" name="Google Shape;8599;p50"/>
          <p:cNvPicPr preferRelativeResize="0"/>
          <p:nvPr/>
        </p:nvPicPr>
        <p:blipFill rotWithShape="1">
          <a:blip r:embed="rId6">
            <a:alphaModFix/>
          </a:blip>
          <a:srcRect b="0" l="0" r="47473" t="0"/>
          <a:stretch/>
        </p:blipFill>
        <p:spPr>
          <a:xfrm flipH="1" rot="7223340">
            <a:off x="7515256" y="-100946"/>
            <a:ext cx="1834298" cy="2950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600" name="Google Shape;860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175" y="490388"/>
            <a:ext cx="2902049" cy="4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4" name="Shape 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Google Shape;8605;p5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Parameters</a:t>
            </a:r>
            <a:endParaRPr/>
          </a:p>
        </p:txBody>
      </p:sp>
      <p:pic>
        <p:nvPicPr>
          <p:cNvPr id="8606" name="Google Shape;86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607" name="Google Shape;86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608" name="Google Shape;8608;p51"/>
          <p:cNvSpPr txBox="1"/>
          <p:nvPr>
            <p:ph idx="4294967295" type="body"/>
          </p:nvPr>
        </p:nvSpPr>
        <p:spPr>
          <a:xfrm>
            <a:off x="534300" y="1537600"/>
            <a:ext cx="55653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Epochs:					10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Batch Size:				20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 Size</a:t>
            </a:r>
            <a:r>
              <a:rPr lang="en"/>
              <a:t>(+augmented):		180 (augmented 2 times -&gt; 540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Rate:				0.01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Resolution Size:			32x32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9" name="Google Shape;8609;p51"/>
          <p:cNvPicPr preferRelativeResize="0"/>
          <p:nvPr/>
        </p:nvPicPr>
        <p:blipFill rotWithShape="1">
          <a:blip r:embed="rId5">
            <a:alphaModFix/>
          </a:blip>
          <a:srcRect b="0" l="3809" r="0" t="1400"/>
          <a:stretch/>
        </p:blipFill>
        <p:spPr>
          <a:xfrm>
            <a:off x="6541575" y="535000"/>
            <a:ext cx="2368761" cy="440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3" name="Shape 8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4" name="Google Shape;8614;p52"/>
          <p:cNvSpPr txBox="1"/>
          <p:nvPr>
            <p:ph idx="2" type="subTitle"/>
          </p:nvPr>
        </p:nvSpPr>
        <p:spPr>
          <a:xfrm>
            <a:off x="715100" y="1008338"/>
            <a:ext cx="24735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</a:t>
            </a:r>
            <a:endParaRPr/>
          </a:p>
        </p:txBody>
      </p:sp>
      <p:sp>
        <p:nvSpPr>
          <p:cNvPr id="8615" name="Google Shape;8615;p52"/>
          <p:cNvSpPr txBox="1"/>
          <p:nvPr>
            <p:ph idx="4" type="subTitle"/>
          </p:nvPr>
        </p:nvSpPr>
        <p:spPr>
          <a:xfrm>
            <a:off x="3335259" y="1008338"/>
            <a:ext cx="24735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loss</a:t>
            </a:r>
            <a:endParaRPr/>
          </a:p>
        </p:txBody>
      </p:sp>
      <p:sp>
        <p:nvSpPr>
          <p:cNvPr id="8616" name="Google Shape;8616;p52"/>
          <p:cNvSpPr txBox="1"/>
          <p:nvPr>
            <p:ph idx="6" type="subTitle"/>
          </p:nvPr>
        </p:nvSpPr>
        <p:spPr>
          <a:xfrm>
            <a:off x="5955393" y="1008338"/>
            <a:ext cx="24735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</a:t>
            </a:r>
            <a:endParaRPr/>
          </a:p>
        </p:txBody>
      </p:sp>
      <p:sp>
        <p:nvSpPr>
          <p:cNvPr id="8617" name="Google Shape;8617;p52"/>
          <p:cNvSpPr txBox="1"/>
          <p:nvPr>
            <p:ph type="title"/>
          </p:nvPr>
        </p:nvSpPr>
        <p:spPr>
          <a:xfrm>
            <a:off x="715050" y="454275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Graphs</a:t>
            </a:r>
            <a:endParaRPr/>
          </a:p>
        </p:txBody>
      </p:sp>
      <p:pic>
        <p:nvPicPr>
          <p:cNvPr id="8618" name="Google Shape;86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750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9" name="Google Shape;86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1928746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0" name="Google Shape;862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550" y="1928738"/>
            <a:ext cx="27432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4" name="Shape 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5" name="Google Shape;8625;p53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8626" name="Google Shape;86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627" name="Google Shape;86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628" name="Google Shape;862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713" y="1295175"/>
            <a:ext cx="4884667" cy="3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7" name="Shape 8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" name="Google Shape;8468;p3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Dali</a:t>
            </a:r>
            <a:endParaRPr/>
          </a:p>
        </p:txBody>
      </p:sp>
      <p:pic>
        <p:nvPicPr>
          <p:cNvPr id="8469" name="Google Shape;8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42" y="3051575"/>
            <a:ext cx="1508261" cy="19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0" name="Google Shape;84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301" y="686600"/>
            <a:ext cx="2057525" cy="21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1" name="Google Shape;84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075" y="2792355"/>
            <a:ext cx="1850501" cy="226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2" name="Google Shape;8472;p36"/>
          <p:cNvPicPr preferRelativeResize="0"/>
          <p:nvPr/>
        </p:nvPicPr>
        <p:blipFill rotWithShape="1">
          <a:blip r:embed="rId6">
            <a:alphaModFix/>
          </a:blip>
          <a:srcRect b="11621" l="0" r="0" t="0"/>
          <a:stretch/>
        </p:blipFill>
        <p:spPr>
          <a:xfrm>
            <a:off x="1947575" y="1175200"/>
            <a:ext cx="2589476" cy="15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3" name="Google Shape;847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7812" y="2552824"/>
            <a:ext cx="1850501" cy="25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4" name="Google Shape;847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086" y="890267"/>
            <a:ext cx="1762325" cy="138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5" name="Google Shape;847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519350" y="2446175"/>
            <a:ext cx="3393725" cy="13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2" name="Shape 8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3" name="Google Shape;8633;p54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pic>
        <p:nvPicPr>
          <p:cNvPr id="8634" name="Google Shape;86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450" y="-990600"/>
            <a:ext cx="1826802" cy="17819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635" name="Google Shape;86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93">
            <a:off x="7969157" y="-990580"/>
            <a:ext cx="2596593" cy="2528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636" name="Google Shape;8636;p54"/>
          <p:cNvSpPr txBox="1"/>
          <p:nvPr>
            <p:ph idx="4294967295" type="body"/>
          </p:nvPr>
        </p:nvSpPr>
        <p:spPr>
          <a:xfrm>
            <a:off x="542650" y="13538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Tweak model for higher accuracy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Connect to hundreds of Museums API’s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Gather enough data for higher resolution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Increase class size for more artists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Embed text reader for signature/date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frontend/Ui market to museums/art students/amateur collectors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7" name="Google Shape;863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675" y="933050"/>
            <a:ext cx="4154600" cy="2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641" name="Shape 8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" name="Google Shape;8642;p55"/>
          <p:cNvSpPr txBox="1"/>
          <p:nvPr>
            <p:ph type="title"/>
          </p:nvPr>
        </p:nvSpPr>
        <p:spPr>
          <a:xfrm>
            <a:off x="723450" y="1318225"/>
            <a:ext cx="76971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Demo</a:t>
            </a:r>
            <a:endParaRPr sz="300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646" name="Shape 8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7" name="Google Shape;8647;p56"/>
          <p:cNvSpPr txBox="1"/>
          <p:nvPr>
            <p:ph type="title"/>
          </p:nvPr>
        </p:nvSpPr>
        <p:spPr>
          <a:xfrm>
            <a:off x="723450" y="13182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Thank you</a:t>
            </a:r>
            <a:endParaRPr sz="500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DM Serif Text"/>
                <a:ea typeface="DM Serif Text"/>
                <a:cs typeface="DM Serif Text"/>
                <a:sym typeface="DM Serif Text"/>
              </a:rPr>
              <a:t>Questions?</a:t>
            </a:r>
            <a:endParaRPr sz="3000">
              <a:solidFill>
                <a:schemeClr val="lt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9" name="Shape 8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0" name="Google Shape;8480;p37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Dali</a:t>
            </a:r>
            <a:endParaRPr/>
          </a:p>
        </p:txBody>
      </p:sp>
      <p:pic>
        <p:nvPicPr>
          <p:cNvPr id="8481" name="Google Shape;84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42" y="3051575"/>
            <a:ext cx="1508261" cy="19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2" name="Google Shape;84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301" y="686600"/>
            <a:ext cx="2057525" cy="21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3" name="Google Shape;84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075" y="2792355"/>
            <a:ext cx="1850501" cy="226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4" name="Google Shape;8484;p37"/>
          <p:cNvPicPr preferRelativeResize="0"/>
          <p:nvPr/>
        </p:nvPicPr>
        <p:blipFill rotWithShape="1">
          <a:blip r:embed="rId6">
            <a:alphaModFix/>
          </a:blip>
          <a:srcRect b="11621" l="0" r="0" t="0"/>
          <a:stretch/>
        </p:blipFill>
        <p:spPr>
          <a:xfrm>
            <a:off x="1947575" y="1175200"/>
            <a:ext cx="2589476" cy="15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5" name="Google Shape;848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7812" y="2552824"/>
            <a:ext cx="1850501" cy="25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6" name="Google Shape;848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4086" y="890267"/>
            <a:ext cx="1762325" cy="138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7" name="Google Shape;848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-519350" y="2446175"/>
            <a:ext cx="3393725" cy="13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8" name="Google Shape;8488;p37"/>
          <p:cNvSpPr/>
          <p:nvPr/>
        </p:nvSpPr>
        <p:spPr>
          <a:xfrm>
            <a:off x="-50" y="100"/>
            <a:ext cx="9144000" cy="5143500"/>
          </a:xfrm>
          <a:prstGeom prst="ellipse">
            <a:avLst/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2" name="Shape 8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3" name="Google Shape;8493;p38"/>
          <p:cNvSpPr txBox="1"/>
          <p:nvPr>
            <p:ph idx="1" type="subTitle"/>
          </p:nvPr>
        </p:nvSpPr>
        <p:spPr>
          <a:xfrm>
            <a:off x="997925" y="1530363"/>
            <a:ext cx="3400800" cy="3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Silence </a:t>
            </a:r>
            <a:r>
              <a:rPr lang="en"/>
              <a:t>the</a:t>
            </a:r>
            <a:r>
              <a:rPr lang="en"/>
              <a:t> snobs with your </a:t>
            </a:r>
            <a:r>
              <a:rPr lang="en"/>
              <a:t>Tech</a:t>
            </a:r>
            <a:r>
              <a:rPr lang="en"/>
              <a:t> </a:t>
            </a:r>
            <a:r>
              <a:rPr lang="en"/>
              <a:t>superiority</a:t>
            </a:r>
            <a:r>
              <a:rPr lang="en"/>
              <a:t> </a:t>
            </a:r>
            <a:endParaRPr/>
          </a:p>
        </p:txBody>
      </p:sp>
      <p:sp>
        <p:nvSpPr>
          <p:cNvPr id="8494" name="Google Shape;8494;p38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 Identification Made Easy</a:t>
            </a:r>
            <a:endParaRPr/>
          </a:p>
        </p:txBody>
      </p:sp>
      <p:sp>
        <p:nvSpPr>
          <p:cNvPr id="8495" name="Google Shape;8495;p38"/>
          <p:cNvSpPr txBox="1"/>
          <p:nvPr>
            <p:ph idx="1" type="subTitle"/>
          </p:nvPr>
        </p:nvSpPr>
        <p:spPr>
          <a:xfrm>
            <a:off x="997925" y="2079800"/>
            <a:ext cx="3400800" cy="24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Currently recognizes: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Monet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Van Gogh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Dali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Rembrandt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Warhol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DaVinci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Renoir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Degras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Picasso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 Munch</a:t>
            </a:r>
            <a:endParaRPr/>
          </a:p>
        </p:txBody>
      </p:sp>
      <p:sp>
        <p:nvSpPr>
          <p:cNvPr id="8496" name="Google Shape;8496;p38"/>
          <p:cNvSpPr txBox="1"/>
          <p:nvPr>
            <p:ph idx="1" type="subTitle"/>
          </p:nvPr>
        </p:nvSpPr>
        <p:spPr>
          <a:xfrm>
            <a:off x="5111525" y="1530363"/>
            <a:ext cx="3400800" cy="3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Average of 45% accuracy </a:t>
            </a:r>
            <a:endParaRPr/>
          </a:p>
        </p:txBody>
      </p:sp>
      <p:pic>
        <p:nvPicPr>
          <p:cNvPr id="8497" name="Google Shape;84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900" y="2224263"/>
            <a:ext cx="2891992" cy="291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1" name="Shape 8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2" name="Google Shape;85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6">
            <a:off x="7079812" y="12756"/>
            <a:ext cx="2022069" cy="1972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03" name="Google Shape;85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9996">
            <a:off x="6653765" y="531070"/>
            <a:ext cx="2874149" cy="27984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04" name="Google Shape;8504;p39"/>
          <p:cNvSpPr txBox="1"/>
          <p:nvPr>
            <p:ph type="title"/>
          </p:nvPr>
        </p:nvSpPr>
        <p:spPr>
          <a:xfrm>
            <a:off x="699975" y="1684062"/>
            <a:ext cx="38568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8505" name="Google Shape;85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4300" y="480175"/>
            <a:ext cx="3777649" cy="45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9" name="Shape 8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0" name="Google Shape;8510;p40"/>
          <p:cNvSpPr txBox="1"/>
          <p:nvPr>
            <p:ph type="title"/>
          </p:nvPr>
        </p:nvSpPr>
        <p:spPr>
          <a:xfrm>
            <a:off x="715100" y="535000"/>
            <a:ext cx="38568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API’s</a:t>
            </a:r>
            <a:endParaRPr/>
          </a:p>
        </p:txBody>
      </p:sp>
      <p:sp>
        <p:nvSpPr>
          <p:cNvPr id="8511" name="Google Shape;8511;p40"/>
          <p:cNvSpPr txBox="1"/>
          <p:nvPr>
            <p:ph idx="1" type="body"/>
          </p:nvPr>
        </p:nvSpPr>
        <p:spPr>
          <a:xfrm>
            <a:off x="715100" y="17953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attempt was connecting to Museums APis which ran into many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Artists have a surprising amount of works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Paywalls or “Required Donations”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Museums only listed </a:t>
            </a:r>
            <a:r>
              <a:rPr lang="en"/>
              <a:t>their</a:t>
            </a:r>
            <a:r>
              <a:rPr lang="en"/>
              <a:t> collections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Art Restorationists are not software devs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Picasso </a:t>
            </a:r>
            <a:r>
              <a:rPr lang="en"/>
              <a:t>queries</a:t>
            </a:r>
            <a:r>
              <a:rPr lang="en"/>
              <a:t> returned incan textiles, greek statues and japanese paintings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2" name="Google Shape;85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888" y="534988"/>
            <a:ext cx="280987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6" name="Shape 8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7" name="Google Shape;8517;p41"/>
          <p:cNvSpPr txBox="1"/>
          <p:nvPr>
            <p:ph type="title"/>
          </p:nvPr>
        </p:nvSpPr>
        <p:spPr>
          <a:xfrm>
            <a:off x="715100" y="535000"/>
            <a:ext cx="38568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Lord and savior</a:t>
            </a:r>
            <a:r>
              <a:rPr b="1" lang="en"/>
              <a:t>-</a:t>
            </a:r>
            <a:r>
              <a:rPr lang="en"/>
              <a:t> kaggle</a:t>
            </a:r>
            <a:endParaRPr/>
          </a:p>
        </p:txBody>
      </p:sp>
      <p:sp>
        <p:nvSpPr>
          <p:cNvPr id="8518" name="Google Shape;8518;p41"/>
          <p:cNvSpPr txBox="1"/>
          <p:nvPr>
            <p:ph idx="1" type="body"/>
          </p:nvPr>
        </p:nvSpPr>
        <p:spPr>
          <a:xfrm>
            <a:off x="715100" y="1795300"/>
            <a:ext cx="38568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Combine a handful of datasets 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Shotty datasets lots of duplicates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Different photographs of same photo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Classes ranged from 89-1700+</a:t>
            </a:r>
            <a:endParaRPr/>
          </a:p>
          <a:p>
            <a:pPr indent="-180340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Cleaning and Augmentation was required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9" name="Google Shape;8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97" y="1795300"/>
            <a:ext cx="2042702" cy="26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0" name="Google Shape;85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400" y="1809069"/>
            <a:ext cx="2042701" cy="258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4" name="Shape 8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5" name="Google Shape;85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8">
            <a:off x="2062074" y="2953305"/>
            <a:ext cx="2022068" cy="1972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26" name="Google Shape;85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1579314" y="3095459"/>
            <a:ext cx="2874147" cy="27984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8527" name="Google Shape;8527;p42"/>
          <p:cNvSpPr txBox="1"/>
          <p:nvPr>
            <p:ph type="title"/>
          </p:nvPr>
        </p:nvSpPr>
        <p:spPr>
          <a:xfrm>
            <a:off x="4572000" y="1482313"/>
            <a:ext cx="38568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Overview</a:t>
            </a:r>
            <a:endParaRPr/>
          </a:p>
        </p:txBody>
      </p:sp>
      <p:pic>
        <p:nvPicPr>
          <p:cNvPr id="8528" name="Google Shape;8528;p42"/>
          <p:cNvPicPr preferRelativeResize="0"/>
          <p:nvPr/>
        </p:nvPicPr>
        <p:blipFill rotWithShape="1">
          <a:blip r:embed="rId5">
            <a:alphaModFix/>
          </a:blip>
          <a:srcRect b="-10" l="-120" r="0" t="0"/>
          <a:stretch/>
        </p:blipFill>
        <p:spPr>
          <a:xfrm flipH="1" rot="-1836430">
            <a:off x="7855787" y="461111"/>
            <a:ext cx="2372563" cy="240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29" name="Google Shape;8529;p42"/>
          <p:cNvPicPr preferRelativeResize="0"/>
          <p:nvPr/>
        </p:nvPicPr>
        <p:blipFill rotWithShape="1">
          <a:blip r:embed="rId6">
            <a:alphaModFix/>
          </a:blip>
          <a:srcRect b="0" l="0" r="47473" t="0"/>
          <a:stretch/>
        </p:blipFill>
        <p:spPr>
          <a:xfrm flipH="1" rot="7223341">
            <a:off x="7515256" y="-100945"/>
            <a:ext cx="1834295" cy="2950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8530" name="Google Shape;853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9150" y="933200"/>
            <a:ext cx="3299876" cy="39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4" name="Shape 8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5" name="Google Shape;8535;p43"/>
          <p:cNvPicPr preferRelativeResize="0"/>
          <p:nvPr/>
        </p:nvPicPr>
        <p:blipFill rotWithShape="1">
          <a:blip r:embed="rId3">
            <a:alphaModFix/>
          </a:blip>
          <a:srcRect b="0" l="507" r="0" t="0"/>
          <a:stretch/>
        </p:blipFill>
        <p:spPr>
          <a:xfrm>
            <a:off x="137300" y="641288"/>
            <a:ext cx="4580177" cy="38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8536" name="Google Shape;8536;p43"/>
          <p:cNvSpPr txBox="1"/>
          <p:nvPr/>
        </p:nvSpPr>
        <p:spPr>
          <a:xfrm>
            <a:off x="4998550" y="843150"/>
            <a:ext cx="38724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3 Convolutional layer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First 3 Inputs (RGB), 16 Outputs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Second 16 In, 32 Out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Third 32 In, 64 Out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RELU for improving accuracy in complex patterns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Max Pooling</a:t>
            </a: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for keeping important features while ignoring the ones with little relevance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tists of Realism by Slidesgo">
  <a:themeElements>
    <a:clrScheme name="Simple Light">
      <a:dk1>
        <a:srgbClr val="383F44"/>
      </a:dk1>
      <a:lt1>
        <a:srgbClr val="E9E9E9"/>
      </a:lt1>
      <a:dk2>
        <a:srgbClr val="D5CB7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F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